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83" r:id="rId8"/>
    <p:sldId id="1173" r:id="rId9"/>
    <p:sldId id="1174" r:id="rId10"/>
    <p:sldId id="266" r:id="rId11"/>
    <p:sldId id="538" r:id="rId12"/>
    <p:sldId id="1158" r:id="rId13"/>
    <p:sldId id="1159" r:id="rId14"/>
    <p:sldId id="1160" r:id="rId15"/>
    <p:sldId id="1161" r:id="rId16"/>
    <p:sldId id="1162" r:id="rId17"/>
    <p:sldId id="1163" r:id="rId18"/>
    <p:sldId id="1164" r:id="rId19"/>
    <p:sldId id="1165" r:id="rId20"/>
    <p:sldId id="1191" r:id="rId21"/>
    <p:sldId id="1192" r:id="rId22"/>
    <p:sldId id="1193" r:id="rId23"/>
    <p:sldId id="1194" r:id="rId24"/>
    <p:sldId id="1166" r:id="rId25"/>
    <p:sldId id="1168" r:id="rId26"/>
    <p:sldId id="1169" r:id="rId27"/>
    <p:sldId id="1195" r:id="rId28"/>
    <p:sldId id="1196" r:id="rId29"/>
    <p:sldId id="1197" r:id="rId30"/>
    <p:sldId id="1198" r:id="rId31"/>
    <p:sldId id="1199" r:id="rId32"/>
    <p:sldId id="1200" r:id="rId33"/>
    <p:sldId id="1202" r:id="rId34"/>
    <p:sldId id="1203" r:id="rId35"/>
    <p:sldId id="1204" r:id="rId36"/>
    <p:sldId id="1205" r:id="rId37"/>
    <p:sldId id="1206" r:id="rId38"/>
    <p:sldId id="1207" r:id="rId39"/>
    <p:sldId id="1208" r:id="rId40"/>
    <p:sldId id="1201" r:id="rId41"/>
    <p:sldId id="1213" r:id="rId42"/>
    <p:sldId id="1214" r:id="rId43"/>
    <p:sldId id="1215" r:id="rId44"/>
    <p:sldId id="1216" r:id="rId45"/>
    <p:sldId id="1217" r:id="rId46"/>
    <p:sldId id="1218" r:id="rId47"/>
    <p:sldId id="1219" r:id="rId48"/>
    <p:sldId id="1236" r:id="rId49"/>
    <p:sldId id="1237" r:id="rId50"/>
    <p:sldId id="1238" r:id="rId51"/>
    <p:sldId id="1239" r:id="rId52"/>
    <p:sldId id="1226" r:id="rId53"/>
    <p:sldId id="1227" r:id="rId54"/>
    <p:sldId id="1228" r:id="rId55"/>
    <p:sldId id="1229" r:id="rId56"/>
    <p:sldId id="1230" r:id="rId57"/>
    <p:sldId id="280" r:id="rId58"/>
    <p:sldId id="950" r:id="rId59"/>
    <p:sldId id="1231" r:id="rId60"/>
    <p:sldId id="1232" r:id="rId61"/>
    <p:sldId id="262" r:id="rId62"/>
  </p:sldIdLst>
  <p:sldSz cx="12192000" cy="6858000"/>
  <p:notesSz cx="6858000" cy="9144000"/>
  <p:custDataLst>
    <p:tags r:id="rId6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80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gs" Target="tags/tag169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6.xml"/><Relationship Id="rId5" Type="http://schemas.openxmlformats.org/officeDocument/2006/relationships/image" Target="../media/image2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tags" Target="../tags/tag75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4.xml"/><Relationship Id="rId5" Type="http://schemas.openxmlformats.org/officeDocument/2006/relationships/image" Target="../media/image2.png"/><Relationship Id="rId4" Type="http://schemas.microsoft.com/office/2007/relationships/media" Target="../media/media3.mp3"/><Relationship Id="rId3" Type="http://schemas.openxmlformats.org/officeDocument/2006/relationships/audio" Target="../media/media3.mp3"/><Relationship Id="rId2" Type="http://schemas.openxmlformats.org/officeDocument/2006/relationships/tags" Target="../tags/tag83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9.xml"/><Relationship Id="rId5" Type="http://schemas.openxmlformats.org/officeDocument/2006/relationships/image" Target="../media/image2.png"/><Relationship Id="rId4" Type="http://schemas.microsoft.com/office/2007/relationships/media" Target="../media/media4.mp3"/><Relationship Id="rId3" Type="http://schemas.openxmlformats.org/officeDocument/2006/relationships/audio" Target="../media/media4.mp3"/><Relationship Id="rId2" Type="http://schemas.openxmlformats.org/officeDocument/2006/relationships/tags" Target="../tags/tag108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5.xml"/><Relationship Id="rId5" Type="http://schemas.openxmlformats.org/officeDocument/2006/relationships/image" Target="../media/image2.png"/><Relationship Id="rId4" Type="http://schemas.microsoft.com/office/2007/relationships/media" Target="../media/media5.mp3"/><Relationship Id="rId3" Type="http://schemas.openxmlformats.org/officeDocument/2006/relationships/audio" Target="../media/media5.mp3"/><Relationship Id="rId2" Type="http://schemas.openxmlformats.org/officeDocument/2006/relationships/tags" Target="../tags/tag114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4.xml"/><Relationship Id="rId5" Type="http://schemas.openxmlformats.org/officeDocument/2006/relationships/image" Target="../media/image2.png"/><Relationship Id="rId4" Type="http://schemas.microsoft.com/office/2007/relationships/media" Target="../media/media6.mp3"/><Relationship Id="rId3" Type="http://schemas.openxmlformats.org/officeDocument/2006/relationships/audio" Target="../media/media6.mp3"/><Relationship Id="rId2" Type="http://schemas.openxmlformats.org/officeDocument/2006/relationships/tags" Target="../tags/tag133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8.xml"/><Relationship Id="rId5" Type="http://schemas.openxmlformats.org/officeDocument/2006/relationships/image" Target="../media/image2.png"/><Relationship Id="rId4" Type="http://schemas.microsoft.com/office/2007/relationships/media" Target="../media/media7.mp3"/><Relationship Id="rId3" Type="http://schemas.openxmlformats.org/officeDocument/2006/relationships/audio" Target="../media/media7.mp3"/><Relationship Id="rId2" Type="http://schemas.openxmlformats.org/officeDocument/2006/relationships/tags" Target="../tags/tag137.xml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2.xml"/><Relationship Id="rId5" Type="http://schemas.openxmlformats.org/officeDocument/2006/relationships/image" Target="../media/image2.png"/><Relationship Id="rId4" Type="http://schemas.microsoft.com/office/2007/relationships/media" Target="../media/media8.mp3"/><Relationship Id="rId3" Type="http://schemas.openxmlformats.org/officeDocument/2006/relationships/audio" Target="../media/media8.mp3"/><Relationship Id="rId2" Type="http://schemas.openxmlformats.org/officeDocument/2006/relationships/tags" Target="../tags/tag141.xml"/><Relationship Id="rId1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image" Target="../media/image3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4.xml"/><Relationship Id="rId1" Type="http://schemas.openxmlformats.org/officeDocument/2006/relationships/tags" Target="../tags/tag15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5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1.xml"/><Relationship Id="rId5" Type="http://schemas.openxmlformats.org/officeDocument/2006/relationships/image" Target="../media/image2.png"/><Relationship Id="rId4" Type="http://schemas.microsoft.com/office/2007/relationships/media" Target="../media/media9.mp3"/><Relationship Id="rId3" Type="http://schemas.openxmlformats.org/officeDocument/2006/relationships/audio" Target="../media/media9.mp3"/><Relationship Id="rId2" Type="http://schemas.openxmlformats.org/officeDocument/2006/relationships/tags" Target="../tags/tag160.xml"/><Relationship Id="rId1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image" Target="../media/image3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5.xml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6.xml"/><Relationship Id="rId3" Type="http://schemas.openxmlformats.org/officeDocument/2006/relationships/image" Target="../media/image2.png"/><Relationship Id="rId2" Type="http://schemas.microsoft.com/office/2007/relationships/media" Target="../media/media10.mp3"/><Relationship Id="rId1" Type="http://schemas.openxmlformats.org/officeDocument/2006/relationships/audio" Target="../media/media10.mp3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给自己念三遍心经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09385"/>
            <a:ext cx="370205" cy="378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shuohua20170630_1234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与宇宙和地球的本初相应，达到圆满无上正等正觉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 众：《白话佛法》第二册第38篇《学习先有觉，才能知道悟》里面有“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相应到宇宙的本初，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就是说当你的境外觉和内觉，再加上你的感觉正觉，相应到了宇宙的本初，就是这个地球的本初，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人的良心和本性适合这个宇宙的时候，就会产生一种最原始的本性，最后达到圆满无上正等正觉。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”这个“宇宙的本初”和“地球的本初”，给我的感觉就像是宇宙、地球和人类一样是有感觉的，就像生物体一样，是这样吗？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1、与宇宙和地球的本初相应，达到圆满无上正等正觉shuohua20170630_1234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8530" y="982345"/>
            <a:ext cx="386715" cy="32194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shuohua20170630_1234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 长：是啊。讲老实话，你看看地震，本身就是一种感觉。很多人不停地造房子、打地基、挖地道，往下挖啊挖，越挖越深它越痛，它就会震动，就像人在颤抖一样的，它会有的。很多高僧大德都曾经表露过这方面，他们都有这种先知先觉，他们都说过，这个地球就像母亲一样，你不停在母亲身上这里凿个洞，那里把树木砍了，这个母亲会生重病的。你看，现在地球不是生重病了？生态不平衡，温室效应，各方面的瘟疫横流，这已经是母亲生病了，这个地球已经生病了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shuohua20170630_1234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（嗯。我们人类最初的本性良心，当和宇宙、地球的本初一样的时候，是不是我们就获得了真正的力量？）是啊。你想想看，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通过宇宙的力量你才能解决人间的烦恼，你如果拥有菩萨的智慧，你人间的那些烦恼当然就不复存在了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（对，这就是所谓的大道自然，就是一切都是自然的）对，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你去顺应自然，你这个人就是拥有了行道。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去逆反，冬天你非要穿得少，夏天你非要穿得多，那你这个人夏天生痱子，冬天打摆子（嗯，应该是大道自然。师父，我们是在顺其自然，但是我们通过学佛念经，的确是能改变自己的业障，这等于是通过两方面去理解的？）是啊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要随顺因缘，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因缘来了，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shuohua20170630_1234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随顺因缘就好了。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Wenda20171008B   09:32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如何理解南无“如来、应供、正徧知、明行足、世间解、无上士、调御丈夫”等佛的尊称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男听众：师父，礼佛大忏悔文里有一句话叫“南无如来、应供、正徧知、明行足、善逝、世间解、无上士、调御丈夫、天人师、佛、世尊”，这些是佛的各种称号。念礼佛大忏悔文除了请八十八佛帮我们忏悔消业，也请了很多很多佛来帮我们忏悔消业，是这样理解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2、如何理解南无“如来、应供、正徧知、明行足、世间解、无上士、调御丈夫”等佛的尊称wenda20171008B_0932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2650" y="946150"/>
            <a:ext cx="363220" cy="29464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5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Wenda20171008B   09:32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当然了。你念礼佛大忏悔文等于通知了天庭，通知了所有的菩萨，你瞒不了任何人的，通知了之后，菩萨才可以帮你全部消掉，否则怎么可以。你说哪一位……一位菩萨就可以帮你消业？一位菩萨帮你消业，那叫“动因果”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（师父，“南无如来、应供……”“如来、应供”等是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一个统称吧，太多的南无如来佛，太多的南无应供佛……是这样理解吗？）对啊。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不管在人间用哪一种方法成佛，只是名称问题，到最后全部都是佛。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比方说，你这个人一辈子做老师，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师道尊严，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Wenda20171008B   09:32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而且不停地去帮助别人，救度众生，人家把你当世尊一样。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佛陀在人间人家不是叫他“世尊”吗？（对）世尊就是佛，但是有时候又叫“佛陀”，又叫“如来”，都是佛，就是他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（明白了。“明行足”怎么理解呢？）“明行足”，就是非常正信正念地明白自己的行为，功德圆满，“足”就是功德圆满。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在人间做人、弘法、帮助别人，明心见性的人，而且有行为，做的事情都圆满具足，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圆满具足就是“明行足”。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Wenda20171008B   09:32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（明白了。那“无上士”呢？）“无上士”就是人天老师，什么都懂，才把他称为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“无上士”，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就是人天之师。“天人师”跟“无上士”一样。“无上士”就是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在人间完全像圣人一样活着，从来不做坏事。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比方说，庙里边老法师，或者一些大和尚就是“无上士”，他到最后成佛了。他从来不斤斤计较，忘我，从来不计较人间的个人得失，也没有贪瞋痴，他不是“无上士”吗？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（是的。师父，“世间解”呢？）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“世间解”，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这个人就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是能够帮别人解释，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能够帮人家在世间明心见性的人，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Wenda20171008B   09:32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实际上什么事情都能够解脱，最后也是成佛。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（明白了。“调御丈夫”呢？）过去“丈夫”就是说高尚的人，“大丈夫”。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“调御丈夫”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能够帮助那些高尚的人，能够让他们开脱、解脱，能够帮他们调解心态，这个就是佛了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（师父一解释，我们这样读就明白了，谢谢师父慈悲开示）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一个人修心要和宇宙意识完全合一。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师父在这里不和你们讲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科学，给你们讲什么是“宇宙意识”。这个宇宙的意识就是说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这个宇宙冬天冷了，天冷了我就得穿衣服。现在宇宙的意识是下雨了，你是不是应该打伞啊？那你是不是必须要有这个意识啊？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现在宇宙意识告诉你：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你人不能做出不像人的事情出来；你说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话不能说出不像人的话出来。这就叫宇宙意识，而且是顺天而行。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明明天气不好， 你非要做什么做什么；明明人不应该做这些事情的，你非要去做这些事情，那就是逆宇宙之灵来行自己之道，哪有不被历史潮流碰得头破血流的？举个简单例子：现在年轻人都玩电脑。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如果你们不想让青年人用电脑的话，想想看，你是不是会被孩子所唾弃？你必须接受这个现实。这就是宇宙意识，也就是说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大自然的意识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。人要替天行道， 实际上这句话就是要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你顺着天来走任何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道，你就能走得通。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你冬天的时候就得冬天的打扮，夏天的时候你就得夏天的打扮，你做一个人就得有道德的打扮，你做个鬼你就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像个鬼……这叫顺应天时。千万不要逆天而行。所以在你的意念当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中，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如果正念一出来你的整个宇宙意识全都会合二为一。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也就是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说当你的脑子里想到正念的时候，你脑子里另外的意识就会和宇宙的意识合二为一。举个简单例子，“哎呦，我看今天天气要下雨了，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我带把伞吧”。你是不是和宇宙合二为一了？在我们意识中做人要讲道德， 不能去害人家啊，那么你在单位里一定做得很好，大家都喜欢你。这就叫用宇宙的意识和人的意识。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你的正念和宇宙的正意识是合二为一的。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也就是说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我们现在拜着观世音菩萨，因为我们心中有慈悲，所以我们就能和观世音菩萨的慈悲合二为一。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如果你今天拜观世音菩萨，但你又不懂得慈悲，你说你怎么能够和观世音菩萨的气场接通？所以要完成这个功德，不要忘记啊，人的善念如果和天、地、人合而为一的话，那这个人做出来的就是功德啊。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心中想着善良的事、做着善良的行为，这个人才能顺应天时、符合佛道，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这个人才能和天合二为一，这个人才能修成功德。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如果正念一出来你的整个宇宙意识全都会合二为一。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心中想着善良的事、做着善良的行为，这个人才能顺应天时、符合佛道，这个人才能和天合二为一，这个人才能修成功德。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全世界弟子第六次的开示（三）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“修心要修到与宇宙意识合一”，就是人要修成佛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问8：师父说过“修心要修到与宇宙意识合一”，就是人要修成佛，就是要修到一个更高的境界？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答8：对，能够到这个境界是最好的，问题是没有人上得去。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每个人都生活在这个宇宙空间当中，他所追求的东西不一样，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他所要求的境界不一样。在地球上有的人只图口饭吃，有的人只要一张床睡就可以了，而有的人是好学生将来想当科学家，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全世界弟子第六次的开示（三）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每个人的境界不一样，一个人如果想修成佛，他的境界很高，当然每个人所付出的也不一样。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（所以人就是在修这一种看不见摸不着的思想意识，要修到这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种天人合一的境界，才能够真正达到佛的境界？）对。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在人间所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有的一切都是看得见的，但是这是幻相，是假的看得见的。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真的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东西是你的思维但是你看不见。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比方说你们现在动脑筋，谁看得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到你在动什么脑筋？学习本身就是一种看不见的东西，学到了你肚子里面，你学到了很多啊，可是你走出来也还是你这个样子，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全世界弟子第六次的开示（三）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因为这是看不见的东西。就像一个人读大学，读到了很多修养文化，那都是在他脑子里装着的，是看不见的；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学佛也是学在脑子里，让你境界越来越高，那也是看不见的。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所以如果你脑子里装着这些看不见的东西，但是是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好的东西，你的境界就上升；反之，如果装了是垃圾，黄色的东西，那你的境界就下降。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wenda20161125_8417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“跟菩萨相应”的解释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 众：师父，我们常说的“跟菩萨相应”，这个相应是什么样的原理？是不是菩萨在天上的时候我们就可以跟菩萨相应，不一定非要菩萨来才相应呢？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 长：相应有好几种：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一种叫智慧式的相应，一种叫意念式的相应，还有一种叫语言式的相应。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举个简单例子，夫妻两个人，你讲一句话对方马上同意，叫语言式的相应；老公要去做一件事情，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3、“跟菩萨相应”的解释wenda20161125_8417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8230" y="925830"/>
            <a:ext cx="358140" cy="37338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wenda20161125_8417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太太支持你，不讲话眼睛冲你一看，两个人出去了，这叫意念式的相应；你今天不讲话，什么都不讲，你今天做这件事情是好的、是对的，太太马上跟着你跑，跟着你一起去做，不但跟你跑还要帮助你一起去做，叫智慧式的相应；今天我们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求菩萨也是这样，因为你善良，你已经是菩萨的善良，是观世音菩萨的慈悲了，你当然能够在天上了。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你今天在人间像菩萨一样的身体，像菩萨一样的干净，像菩萨一样的语言，像菩萨一样的思维，像菩萨一样的行为，那你在人间不是已经跟菩萨相应了吗？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怎么不能相应？人家都说你“哎哟，你就是一个菩萨啊”，你说说看，你是不是跟菩萨相应了？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wenda20161125_8417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不相应，人家怎么会说你是菩萨？（明白了，谢谢师父的慈悲开示）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Wenda20180429B   19:48 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如何理解拜佛要向内心求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男听众：师父，拜佛要轻微低头，拜佛不向外求，内心开悟，俯首反观佛性。向内心求与正常地祈求菩萨保佑有何不同？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答：不一样。你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内心求，反观，就是启动了自己的慈悲心。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慈悲心很重要，你没有慈悲心了还怎么办啊？你没有慈悲心，你根本动不了了。任何人启动自己拜佛的心，实际上就是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从内心出来的，因为内心的佛性会带动你所有的慈悲、忍辱、精进、守戒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4、如何理解拜佛要向内心求wenda20180429B_1948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5350" y="1032510"/>
            <a:ext cx="342900" cy="35814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Wenda20180429B   19:48 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（是不是这样理解：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观自己内心的佛性、慈悲心，自己的心跟菩萨合二为一，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从而求得菩萨的保佑？）对啊，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合二为一，你这样求起来当然灵了，菩萨能感应到，你想什么菩萨就知道什么。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一个人在救人的时候有大能量。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什么叫大能量？一个人如果有大能量，说明这人功德无量，这个人实际上能够做很多功德，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以功增功，以德养德，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他一定能够救人的。比如今天你们豁出去救人、度人了，如果这个人被你度上了，你就会有能量。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今天你能够做出一些财施、法施、无畏施的事情，说明你还有能量去救人。你这个人就有神通。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什么叫神通啊？因为人家做不了的事情你能做好，你就有神通。但是要记住：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你只不过是在某一方面有神通， 而不能说明你全部有神通。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你们每个人都有自己的能力。这些能力对你们来讲不就是你们的神通吗？所以要好好的理解。实际上修行到了佛和菩萨的境界，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全部都会有神通的。连鬼都有五通。实际上你们跟师父学佛学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法学到最后，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你们每个人感应很厉害，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或者偶然的看见些什么，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或者偶然的耳朵听见音乐，闻到香味啊……实际上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这些都是属于神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通。这就是修出来的。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比如科学家盯着一个事情去研究，他一定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能研究出成果出来。你们只要对一个事情不停地去努力、去追求，你们一定能得到更多的人家得不到的东西，这是成正比的。所以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一个修心的人如果没有智慧感应、没有神通，实际上他根本就没有修成。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比如你修心忙了半天，你有智慧吗？没有。感应有吗？没有。那你修什么心啊？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你的智慧必须要对这个世界上很多事物都看得穿。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比如你的儿子就这个命，他想找谁是他的事情，关你什么事情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啊？如果你是为了孩子的幸福，你要教育他，让他们学佛、懂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道理，但你必须让孩子自己去做。同样，你去管住其他人，对人家有所要求，就是你自己不开悟。当你对人家有所要求的时候实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际上就是你自己在执著。人家不能按照你要求的去做，你偏要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人家做。你说你这个是不是执著？有多少人婆媳关系搞不好，就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是因为孩子在谈恋爱的时候妈妈拼命地反对，最后儿子还是娶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了她。儿子会把这些情况全都告诉媳妇，媳妇也全部明白了。等到住在一起之后，这个媳妇就不停地恨这个婆婆。这都是你造的因。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你喜欢不喜欢跟他喜欢不喜欢是两个概念。所以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修行要开悟、要有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智慧。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  <a:buClrTx/>
              <a:buSzTx/>
              <a:buFontTx/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另外，修行要有神通。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神通是什么？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我能解决任何问题就是神通。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如你今天想要自杀，但因你修心突然之间你产生了神通。什么神通啊？因为我通了啊。有神佛托梦告诉我，我想通了，这就叫神通。你以为是什么？要通灵啊？要鬼上身才叫神通啊？神佛保佑你、告诉你，让你想通了，让你明白了，你一通百通了，你就不会自杀了，就不会想不通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你对人间什么都看得穿了，你不就是神通吗？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人家苦恼，人家烦恼，人家嫉妒，而你没有，你就要比人家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活得自在，你不就像神仙一样的吗？你不什么都通了吗？你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神清气爽，你有神佛保佑，你就什么都想得通了。你们以为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什么是神通啊？实际上神通理解很多，师父在人间用这种方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法给你们解释：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和神佛接通气场，可以称为神通。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菩萨的神通是一个晚上可以跑多少人家的家里， 菩萨的神通是马上让你肩膀会好、让你手会好、让你脑子想得开……所以一个修行人如果没有神通，他是修行不诚或者可能还没有入门。师父对你们要求很高，但你们可能还没入门。比如我现在讲你们谁几句，如果你马上执著了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接下来我讲所有的话你就听不进去了，你脑子里就在想这个事情了，这个就叫愚痴。我现在马上把你纠正过来，让你跟着我的思维走，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这就是我有神通让你的思维跟着我跑。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还有很多小神通。现在告诉你们小神通是什么意思？ 比如小神通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下杠头。如果你被人家下了杠头实际上这就是小神通。如果他对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你不好，他可以用小神通下你杠头，但这是很麻烦的。因为小神通是请求邪灵去帮助他。邪灵能帮助吗？照样能帮助。所以说小鬼难缠。师父让你们敬鬼神而远之，意思就是不要让你们和鬼讲话，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要离鬼远一点。经常跟鬼打交道的人，他一定会变成鬼；常跟病人打交道的人，他一定会生病；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经常跟菩萨在一起的人，他一定会变成菩萨；经常跟佛能接上气的人，他一定是佛。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这就是我们中国人讲的一句话， 叫“ 近朱者赤， 近墨者黑”。是一样的道理。师父叫你们天天接近菩萨、天天接近佛，叫你们远离小人、远离邪灵、远离鬼神。明白吗？ 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有神通不一定是菩萨。但是，是菩萨他一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定有神通。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一个修心的人如果没有智慧感应、没有神通，实际上他根本就没有修成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。你对人间什么都看得穿了，你不就是神通吗？和神佛接通气场，可以称为神通。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</a:t>
            </a: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</a:t>
            </a: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        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Shuohua20180629   32:20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关于“灵感”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男听众：师父，人的灵感也很重要啊（非常重要）灵感说白了就是菩萨的加持，是这样理解吗？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答：灵感不是菩萨的加持，说白了就是你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本性透明，看得到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本性，能够运用得到你本性，因为你本身就有佛性。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如果你把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八识、七识、六识都弄得很干净，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你九识的东西不就动不动就出来了吗？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源泉就出来了，就是佛性，然后如果再求菩萨给你一加持，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5、关于“灵感”shuohua20180629_3220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9480" y="1002030"/>
            <a:ext cx="262890" cy="28575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Shuohua20180629   32:20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你这个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九识和菩萨给你加持的能量体一结合，你不就是菩萨了吗？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（明白了）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wenda20130308 16:23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神通是修行中的副产品吗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问：您好，很多师兄修到一定程度，有的可能有一些小的感应，能够看到一些东西。您节目里讲过关于神通的问题。这个神通是不是修行过程中的一个副产品？不是修行的主要目的？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答：举个例子，成长过程当中，男孩子、女孩子发育了，都会有特征出来，长喉结了，那就是男孩子；女孩子发育了，也会有生理期。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6、神通是修行中的副产品吗wenda20130308_1623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8840" y="963295"/>
            <a:ext cx="292100" cy="3263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wenda20130308 16:23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实际上修行学佛中这是一个规律，一个过程。菩萨因为是灵界的，你看不见的。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每一个人念经的时候，实际上跟菩萨接通气场。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那你看见灵界的东西正常不正常啊？（就是说其实在修行过程当中，哪怕有这样的功能，能看到一些东西，也不要去太多地执着，或者去追求，还是像一个普通人一样，好好地学佛、好好地念经）很快他这个功能就没了，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这个功能是在接触菩萨当中，菩萨给了你一点能量，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而这些能量体是靠着你不断地去修心来维持的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（明白了，感恩您！）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Wenda20151101A 07:34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来人间助缘的菩萨怎样才能与原灵接通气场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 众：师父，现在从天上下来助缘的菩萨很多，比如说斗战胜佛投胎到人间来助缘弘法，那这个人要修到什么程度才可以和天上的原灵接通气场，斗战胜佛就可以随时在他的身上来弘法度众呢？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臺 長：那还不知道啊？你叫他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不要去想，你自己好好做得像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菩萨一样，菩萨就到他身上来了，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明白了吗？（嗯）举个简单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例子，你饭店弄得干净一点，人家就来吃了；你饭店不干净，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7、来人间助缘的菩萨怎样才能与原灵接通气场wenda20151101A_0734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8210" y="1002030"/>
            <a:ext cx="281940" cy="28956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Wenda20151101A 07:34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那种gentleman[绅士]，很爱干净的人怎么会跑到这种脏得不得了的饭店来吃饭啊？（嗯。那他如果知道自己前世是斗战胜佛，碰到困难或者需要力量的时候，他是叫斗战胜佛的原神来护法还是叫观世音菩萨更好？）那当然是叫观世音菩萨之后再请斗战胜佛，那档次不一样啊（哦。那如果斗战胜佛投胎的人在人间迷失了，不好好修，对于斗战胜佛的原灵会有什么影响呢？）当然会有影响了。你想想看，你迷失了，就是斗战胜佛的一根毫毛下来了，你把这根毫毛最后烧掉了，也不舒服的。举个简单例子，你的毫毛就相当于你的孩子，孩子出事，你说爸爸开心吗？（嗯）明白了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Wenda20151101A 07:34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（明白明白）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要记住，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当一个人有神通的时候说明他想通了，能辨别是非了。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实际上有一点神通的人、有感应的人，这个人已经得到护法神的保护了。但是我讲的是正神通，而不是邪神通。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正神通是怎么来的？就是通过自己修心，菩萨保佑他的。如果自己定业很大，也不能用神通来改。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意思啊？就是说如果你前世做了很多很多不好的事情，就算你这辈子有神通了，也改不了你的命。举个简单例子：虽然你现在很有钱，但你也不一定能够改变你自己的身体状况。但是如果你有了钱，你就有了改变你身体状况的条件。很多人连钱都没有，看病都看不起，就不要去谈改变自己身体的状况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因为他看病都看不起，他的身体怎么会好？至少你们现在跟着师父学，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你们想通了能够念经了，你们就通一点了。你们哪怕跟护法神接上气那也是神通啊。所以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定业是前世来的，今世也很难改，只有用功德把它慢慢地消除。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有因果关系。比如说如果想救这个人，菩萨一看这个人的业很重，也没有办法救这个人。今天你们要是不学佛的话，我能救你们吗？你们过去做过很多事情，上辈子做过很多事情，如果你们这辈子还不想改，我能救你们吗？我救不了。只有你们自己在进步，自己想改了，然后师父用佛法教育你们才能帮助你们修改掉你们自己身上的孽障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菩萨都改变不了因果，只有靠你们自己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啊。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很多人想走捷径，以为叫师父给他加持加持就能把身上的孽障和灵性加持掉。这是不行的。师父能做到的，就是我可以直接跟菩萨讲：“请菩萨先原谅他，他会念多少多少张经文组合，他会做多少多少功德来弥补他这个缺陷。请观世音菩萨慈悲，先让他留在人间。”我也只能做到这一点，实际上最基本的功课还是靠自己来完成的。就像老师要把一个学生开除了，家长把孩子带过去给老师说： “老师你放心，我一定叫他每天晚上补习功课，叫他功课每天完成。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修心就是和宇宙意识合一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你给他一个月的时间吧。”老师说：“好，我先不开除他。”真的给他一个月时间让他变好。实际上这个家长就相当于师父一样。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但是最重要的是他自己功课做不做、学习好不好、成绩上不上得去？还是靠他自己本人。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当一个人有神通的时候说明他想通了，能辨别是非了。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解答来信疑惑:一百一十二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问：我们念诵的经文能量是如何作用到我们身上的，是菩萨的经文咒语让我们接通宇宙能量体来接收到宇宙的能量，还是我们念经文与菩萨接通气场我们接收菩萨的能量？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能量这个东西眼睛看不见能感觉，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当一个人想起某个人的时候，这个人身上就会产生能量，妈妈吃苦为了孩子上大学攒够学费，就拼命做；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“我要成菩萨成佛，我不能做坏事，要守戒”，就有能量来了，比人家干净了。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能量从思维当中来，思维就能产生能量，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解答来信疑惑:一百一十二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心中想着一定能做成某件事情，思维定下来之后就产生能量，浑身是劲。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Wenda20181118A   37:46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如何理解“用自己显出的神通来医治自己的灵魂和身体上的病”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女听众：师父在《白话佛法》第一册第42篇里开示道：用自己显出的神通来医治自己的灵魂和身体上的病。请问师父，如何理解这句话？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答：你有能量吗？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你有能量，当然能够观照自己——观自在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啊，自己的存在感。所以现在人家不是说“刷存在感”？开party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8、如何理解“用自己显出的神通来医治自己的灵魂和身体上的病”wenda20181118A_3746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5035" y="949325"/>
            <a:ext cx="342900" cy="3136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Wenda20181118A   37:46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[注：聚会]的时候，不要让人家觉得你这个人有你不多，没你不少的，那你总归要讲几句话吧？跟大家聊聊吧？刷一下存在感。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经常检查一下自己的身体，就是灵魂、精神上有什么做错的。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74955"/>
            <a:ext cx="11231880" cy="61506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要自身修到广大圆满。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如果正念一出来你的整个宇宙意识全都会合二为一。......心中想着善良的事、做着善良的行为，这个人才能顺应天时、符合佛道，这个人才能和天合二为一，这个人才能修成功德。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一个修心的人如果没有智慧感应、没有神通，实际上他根本就没有修成。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2-4、修佛中要坚持“四不”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要知道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神通是从证悟中得来的，证悟就是证实它的存在，悟出它的佛理，佛性，也叫开悟。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当一个人真正开悟的时候，就会有神通，当没有开悟的时候，去追求神通，都是不对的。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神通本身是一种中性的力量，神通是不能依赖的，为什么叫中性？因为神通不能彻底解决问题，是中性的，是不可完全依靠的，所以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菩萨让我们不要去依靠神通，追求神通，让我们修的是真正的，能修出悟性来，而一味追求这些神通没有什么好处，也没有什么用。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佛法广播 常思己过 那是一种圆满20160204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我们做人要和宇宙合二为一，宇宙是天地的良能，在你心中会产生慈悲。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所以我们经常说这个人有善良的行为，他就拥有着善良的心；这个人有善良的意识，这个人才会有善良的根基。有些人为什么会有能量？是因为他的德在增加，所以叫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以德养德，以功养功，那么你才会获得功德无量。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今天我们用自己的道德在学佛，用自己做的这些功，我们讲就是去帮助别人，去救度众生都是功，所以以功养功。那么功德合在一起就是用你的道德来做世界上所有的善行，那么你就是有功德。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9佛法广播 常思己过 那是一种圆满20160204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48360" y="939800"/>
            <a:ext cx="351790" cy="3238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佛法广播 常思己过 那是一种圆满20160204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经常跟大家讲，你想要有智慧，你想要有感应，你怎么样能够得到感应呢？你怎么样能够得到智慧呢？这就是要告诉你，不执着，你会有感应；听别人讲，你会有感应；如果你自己执著了，你就会失去感应，然后你就会没有这个智慧。所以真正的懂智慧的人，那是会有一种感官上的认识，也就是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你感觉我学的是正法，你就会有一种意识存在，而这种意识就是贯穿着你的心灵，让你做出来的事情都像菩萨一样，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就犹如我们非常开心地做一件大家都认为是好的事情，你会神清气爽，因为你感觉到，有菩萨保佑。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师父给大家讲，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一个人修心一定要知道自己修到什么程度。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你们现在都在修心。但是要知道自己修到什么程度了。你们有几个人知道自己现在修到什么程度了？如果你们自己打个分数的话，你们是几分？你们自己算算看。如果你们现在要走的话能不能上天？能不能修到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自行圆满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？ 什么叫自行圆满？就是自己修行的行为（行为有心理行为、语言行为和肢体行为）到底是不是圆满？举个简单例子，如果这个人心里圆满的话，那这个人第一不会骂人， 第二脑子不会乱想；行为上圆满的话，那这个人一定不会做坏事情，一定不会损人利己，一定是一个有量有度的人，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不论做什么事情都是圆满的，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也就是在这个佛道上修心。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就叫自行圆满。但是有几个人能知道自己修得到底怎么样呢？你们想想看，修到现在你们浪费的时间多不多？今天孽障来了，明天灵性来了，你们看看哪天你们太平过？你们经常有烦恼来了，有瞋恨心来了。你们想想你们修没修好？如果现在让你们走的话你们能不能上天？自己算算就可以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一个人修得好坏是和他内在的整体素质有关系。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如果一个人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修得好，他会对世界上很多事看得穿、想得明。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如果你们对这个世界上的事情，只要是生活当中的，你们还有想不明白的、看不穿的，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这个就是没修好。被人家讲就讲了，被人家骂就骂了，被人家欺负就欺负了，被人家占便宜就占便宜了……想开了就会开悟。难道你这辈子就没占过人家便宜吗？你只想占人家便宜，你不知道人家也会占你便宜吗？这个就叫境界。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要自身修到广大圆满。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广大是什么？就是我对所有学佛的东西都能接受。圆满是什么？就是心中已经明白了。明白的意思就是完全接受了。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当你完全把这些佛理明白地都接收到心里的时候，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你是不是圆满了？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你碰到什么事情，你就有什么办法对付了；你碰到什么事情，你就能想明白了。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你是不是圆满了？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不论做什么事情都是圆满的，也就是在这个佛道上修心。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要自身修到广大圆满。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1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3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4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5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5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6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9.xml><?xml version="1.0" encoding="utf-8"?>
<p:tagLst xmlns:p="http://schemas.openxmlformats.org/presentationml/2006/main">
  <p:tag name="COMMONDATA" val="eyJoZGlkIjoiYjJjOTQxYzhjODMyMDAzZmE0MDJkMWFkNmJlNDkwYTUifQ=="/>
  <p:tag name="KSO_WPP_MARK_KEY" val="c0c10cd8-420c-4672-8cc6-f2572d417625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12115</Words>
  <Application>WPS 演示</Application>
  <PresentationFormat>宽屏</PresentationFormat>
  <Paragraphs>499</Paragraphs>
  <Slides>60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1" baseType="lpstr">
      <vt:lpstr>Arial</vt:lpstr>
      <vt:lpstr>宋体</vt:lpstr>
      <vt:lpstr>Wingdings</vt:lpstr>
      <vt:lpstr>微软雅黑</vt:lpstr>
      <vt:lpstr>Wingdings</vt:lpstr>
      <vt:lpstr>可可唯自强者强</vt:lpstr>
      <vt:lpstr>Yu Gothic UI</vt:lpstr>
      <vt:lpstr>Arial Unicode MS</vt:lpstr>
      <vt:lpstr>Calibri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Vina .</cp:lastModifiedBy>
  <cp:revision>371</cp:revision>
  <dcterms:created xsi:type="dcterms:W3CDTF">2019-06-19T02:08:00Z</dcterms:created>
  <dcterms:modified xsi:type="dcterms:W3CDTF">2023-10-18T14:06:53Z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FFBF1A6DD4764C2E8F61C9EF1BA73731</vt:lpwstr>
  </property>
</Properties>
</file>