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83" r:id="rId8"/>
    <p:sldId id="1083" r:id="rId9"/>
    <p:sldId id="1084" r:id="rId10"/>
    <p:sldId id="1085" r:id="rId11"/>
    <p:sldId id="1086" r:id="rId12"/>
    <p:sldId id="1087" r:id="rId13"/>
    <p:sldId id="1088" r:id="rId14"/>
    <p:sldId id="266" r:id="rId15"/>
    <p:sldId id="538" r:id="rId16"/>
    <p:sldId id="1030" r:id="rId17"/>
    <p:sldId id="1031" r:id="rId18"/>
    <p:sldId id="1032" r:id="rId19"/>
    <p:sldId id="1033" r:id="rId20"/>
    <p:sldId id="1034" r:id="rId21"/>
    <p:sldId id="1089" r:id="rId22"/>
    <p:sldId id="1090" r:id="rId23"/>
    <p:sldId id="1091" r:id="rId24"/>
    <p:sldId id="1092" r:id="rId25"/>
    <p:sldId id="1093" r:id="rId26"/>
    <p:sldId id="1094" r:id="rId27"/>
    <p:sldId id="1035" r:id="rId28"/>
    <p:sldId id="1036" r:id="rId29"/>
    <p:sldId id="1037" r:id="rId30"/>
    <p:sldId id="1039" r:id="rId31"/>
    <p:sldId id="1040" r:id="rId32"/>
    <p:sldId id="1041" r:id="rId33"/>
    <p:sldId id="1042" r:id="rId34"/>
    <p:sldId id="1043" r:id="rId35"/>
    <p:sldId id="1044" r:id="rId36"/>
    <p:sldId id="1045" r:id="rId37"/>
    <p:sldId id="1046" r:id="rId38"/>
    <p:sldId id="1095" r:id="rId39"/>
    <p:sldId id="1096" r:id="rId40"/>
    <p:sldId id="1047" r:id="rId41"/>
    <p:sldId id="1048" r:id="rId42"/>
    <p:sldId id="1049" r:id="rId43"/>
    <p:sldId id="1050" r:id="rId44"/>
    <p:sldId id="1051" r:id="rId45"/>
    <p:sldId id="1052" r:id="rId46"/>
    <p:sldId id="1053" r:id="rId47"/>
    <p:sldId id="1054" r:id="rId48"/>
    <p:sldId id="1055" r:id="rId49"/>
    <p:sldId id="1097" r:id="rId50"/>
    <p:sldId id="1056" r:id="rId51"/>
    <p:sldId id="1057" r:id="rId52"/>
    <p:sldId id="1058" r:id="rId53"/>
    <p:sldId id="1059" r:id="rId54"/>
    <p:sldId id="1060" r:id="rId55"/>
    <p:sldId id="1061" r:id="rId56"/>
    <p:sldId id="1098" r:id="rId57"/>
    <p:sldId id="1062" r:id="rId58"/>
    <p:sldId id="1063" r:id="rId59"/>
    <p:sldId id="1064" r:id="rId60"/>
    <p:sldId id="1065" r:id="rId61"/>
    <p:sldId id="1066" r:id="rId62"/>
    <p:sldId id="1071" r:id="rId63"/>
    <p:sldId id="1067" r:id="rId64"/>
    <p:sldId id="1072" r:id="rId65"/>
    <p:sldId id="1099" r:id="rId66"/>
    <p:sldId id="1100" r:id="rId67"/>
    <p:sldId id="1101" r:id="rId68"/>
    <p:sldId id="1102" r:id="rId69"/>
    <p:sldId id="1103" r:id="rId70"/>
    <p:sldId id="1073" r:id="rId71"/>
    <p:sldId id="1074" r:id="rId72"/>
    <p:sldId id="1075" r:id="rId73"/>
    <p:sldId id="1076" r:id="rId74"/>
    <p:sldId id="1077" r:id="rId75"/>
    <p:sldId id="1078" r:id="rId76"/>
    <p:sldId id="1079" r:id="rId77"/>
    <p:sldId id="1080" r:id="rId78"/>
    <p:sldId id="280" r:id="rId79"/>
    <p:sldId id="950" r:id="rId80"/>
    <p:sldId id="1081" r:id="rId81"/>
    <p:sldId id="1082" r:id="rId82"/>
    <p:sldId id="262" r:id="rId83"/>
  </p:sldIdLst>
  <p:sldSz cx="12192000" cy="6858000"/>
  <p:notesSz cx="6858000" cy="9144000"/>
  <p:custDataLst>
    <p:tags r:id="rId8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80"/>
        <p:guide pos="38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7" Type="http://schemas.openxmlformats.org/officeDocument/2006/relationships/tags" Target="tags/tag209.xml"/><Relationship Id="rId86" Type="http://schemas.openxmlformats.org/officeDocument/2006/relationships/tableStyles" Target="tableStyles.xml"/><Relationship Id="rId85" Type="http://schemas.openxmlformats.org/officeDocument/2006/relationships/viewProps" Target="viewProps.xml"/><Relationship Id="rId84" Type="http://schemas.openxmlformats.org/officeDocument/2006/relationships/presProps" Target="presProps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4.xml"/><Relationship Id="rId5" Type="http://schemas.openxmlformats.org/officeDocument/2006/relationships/image" Target="../media/image2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tags" Target="../tags/tag83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8.xml"/><Relationship Id="rId5" Type="http://schemas.openxmlformats.org/officeDocument/2006/relationships/image" Target="../media/image2.png"/><Relationship Id="rId4" Type="http://schemas.microsoft.com/office/2007/relationships/media" Target="../media/media3.mp3"/><Relationship Id="rId3" Type="http://schemas.openxmlformats.org/officeDocument/2006/relationships/audio" Target="../media/media3.mp3"/><Relationship Id="rId2" Type="http://schemas.openxmlformats.org/officeDocument/2006/relationships/tags" Target="../tags/tag87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7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9.xml"/><Relationship Id="rId5" Type="http://schemas.openxmlformats.org/officeDocument/2006/relationships/image" Target="../media/image2.png"/><Relationship Id="rId4" Type="http://schemas.microsoft.com/office/2007/relationships/media" Target="../media/media4.mp3"/><Relationship Id="rId3" Type="http://schemas.openxmlformats.org/officeDocument/2006/relationships/audio" Target="../media/media4.mp3"/><Relationship Id="rId2" Type="http://schemas.openxmlformats.org/officeDocument/2006/relationships/tags" Target="../tags/tag108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5.xml"/><Relationship Id="rId5" Type="http://schemas.openxmlformats.org/officeDocument/2006/relationships/image" Target="../media/image2.png"/><Relationship Id="rId4" Type="http://schemas.microsoft.com/office/2007/relationships/media" Target="../media/media5.mp3"/><Relationship Id="rId3" Type="http://schemas.openxmlformats.org/officeDocument/2006/relationships/audio" Target="../media/media5.mp3"/><Relationship Id="rId2" Type="http://schemas.openxmlformats.org/officeDocument/2006/relationships/tags" Target="../tags/tag114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3.xml"/><Relationship Id="rId5" Type="http://schemas.openxmlformats.org/officeDocument/2006/relationships/image" Target="../media/image2.png"/><Relationship Id="rId4" Type="http://schemas.microsoft.com/office/2007/relationships/media" Target="../media/media6.mp3"/><Relationship Id="rId3" Type="http://schemas.openxmlformats.org/officeDocument/2006/relationships/audio" Target="../media/media6.mp3"/><Relationship Id="rId2" Type="http://schemas.openxmlformats.org/officeDocument/2006/relationships/tags" Target="../tags/tag122.xml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4.xml"/><Relationship Id="rId5" Type="http://schemas.openxmlformats.org/officeDocument/2006/relationships/image" Target="../media/image2.png"/><Relationship Id="rId4" Type="http://schemas.microsoft.com/office/2007/relationships/media" Target="../media/media7.mp3"/><Relationship Id="rId3" Type="http://schemas.openxmlformats.org/officeDocument/2006/relationships/audio" Target="../media/media7.mp3"/><Relationship Id="rId2" Type="http://schemas.openxmlformats.org/officeDocument/2006/relationships/tags" Target="../tags/tag133.xml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8.xml"/><Relationship Id="rId5" Type="http://schemas.openxmlformats.org/officeDocument/2006/relationships/image" Target="../media/image2.png"/><Relationship Id="rId4" Type="http://schemas.microsoft.com/office/2007/relationships/media" Target="../media/media8.mp3"/><Relationship Id="rId3" Type="http://schemas.openxmlformats.org/officeDocument/2006/relationships/audio" Target="../media/media8.mp3"/><Relationship Id="rId2" Type="http://schemas.openxmlformats.org/officeDocument/2006/relationships/tags" Target="../tags/tag137.xml"/><Relationship Id="rId1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image" Target="../media/image3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image" Target="../media/image3.jpe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image" Target="../media/image3.jpe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0.xml"/><Relationship Id="rId1" Type="http://schemas.openxmlformats.org/officeDocument/2006/relationships/tags" Target="../tags/tag14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3.xml"/><Relationship Id="rId5" Type="http://schemas.openxmlformats.org/officeDocument/2006/relationships/image" Target="../media/image2.png"/><Relationship Id="rId4" Type="http://schemas.microsoft.com/office/2007/relationships/media" Target="../media/media9.mp3"/><Relationship Id="rId3" Type="http://schemas.openxmlformats.org/officeDocument/2006/relationships/audio" Target="../media/media9.mp3"/><Relationship Id="rId2" Type="http://schemas.openxmlformats.org/officeDocument/2006/relationships/tags" Target="../tags/tag152.xml"/><Relationship Id="rId1" Type="http://schemas.openxmlformats.org/officeDocument/2006/relationships/image" Target="../media/image3.jpe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image" Target="../media/image3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9.xml"/><Relationship Id="rId5" Type="http://schemas.openxmlformats.org/officeDocument/2006/relationships/image" Target="../media/image2.png"/><Relationship Id="rId4" Type="http://schemas.microsoft.com/office/2007/relationships/media" Target="../media/media10.mp3"/><Relationship Id="rId3" Type="http://schemas.openxmlformats.org/officeDocument/2006/relationships/audio" Target="../media/media10.mp3"/><Relationship Id="rId2" Type="http://schemas.openxmlformats.org/officeDocument/2006/relationships/tags" Target="../tags/tag158.xml"/><Relationship Id="rId1" Type="http://schemas.openxmlformats.org/officeDocument/2006/relationships/image" Target="../media/image3.jpe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image" Target="../media/image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4.xml"/></Relationships>
</file>

<file path=ppt/slides/_rels/slide5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6.xml"/><Relationship Id="rId5" Type="http://schemas.openxmlformats.org/officeDocument/2006/relationships/image" Target="../media/image2.png"/><Relationship Id="rId4" Type="http://schemas.microsoft.com/office/2007/relationships/media" Target="../media/media11.mp3"/><Relationship Id="rId3" Type="http://schemas.openxmlformats.org/officeDocument/2006/relationships/audio" Target="../media/media11.mp3"/><Relationship Id="rId2" Type="http://schemas.openxmlformats.org/officeDocument/2006/relationships/tags" Target="../tags/tag165.xml"/><Relationship Id="rId1" Type="http://schemas.openxmlformats.org/officeDocument/2006/relationships/image" Target="../media/image3.jpeg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image" Target="../media/image3.jpe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6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2.xml"/><Relationship Id="rId5" Type="http://schemas.openxmlformats.org/officeDocument/2006/relationships/image" Target="../media/image2.png"/><Relationship Id="rId4" Type="http://schemas.microsoft.com/office/2007/relationships/media" Target="../media/media12.mp3"/><Relationship Id="rId3" Type="http://schemas.openxmlformats.org/officeDocument/2006/relationships/audio" Target="../media/media12.mp3"/><Relationship Id="rId2" Type="http://schemas.openxmlformats.org/officeDocument/2006/relationships/tags" Target="../tags/tag171.xml"/><Relationship Id="rId1" Type="http://schemas.openxmlformats.org/officeDocument/2006/relationships/image" Target="../media/image3.jpe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image" Target="../media/image3.jpeg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image" Target="../media/image3.jpeg"/></Relationships>
</file>

<file path=ppt/slides/_rels/slide6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8.xml"/><Relationship Id="rId5" Type="http://schemas.openxmlformats.org/officeDocument/2006/relationships/image" Target="../media/image2.png"/><Relationship Id="rId4" Type="http://schemas.microsoft.com/office/2007/relationships/media" Target="../media/media13.mp3"/><Relationship Id="rId3" Type="http://schemas.openxmlformats.org/officeDocument/2006/relationships/audio" Target="../media/media13.mp3"/><Relationship Id="rId2" Type="http://schemas.openxmlformats.org/officeDocument/2006/relationships/tags" Target="../tags/tag177.xml"/><Relationship Id="rId1" Type="http://schemas.openxmlformats.org/officeDocument/2006/relationships/image" Target="../media/image3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4.xml"/><Relationship Id="rId1" Type="http://schemas.openxmlformats.org/officeDocument/2006/relationships/tags" Target="../tags/tag18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8.xml"/><Relationship Id="rId1" Type="http://schemas.openxmlformats.org/officeDocument/2006/relationships/tags" Target="../tags/tag18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7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91.xml"/><Relationship Id="rId5" Type="http://schemas.openxmlformats.org/officeDocument/2006/relationships/image" Target="../media/image2.png"/><Relationship Id="rId4" Type="http://schemas.microsoft.com/office/2007/relationships/media" Target="../media/media14.mp3"/><Relationship Id="rId3" Type="http://schemas.openxmlformats.org/officeDocument/2006/relationships/audio" Target="../media/media14.mp3"/><Relationship Id="rId2" Type="http://schemas.openxmlformats.org/officeDocument/2006/relationships/tags" Target="../tags/tag190.xml"/><Relationship Id="rId1" Type="http://schemas.openxmlformats.org/officeDocument/2006/relationships/image" Target="../media/image3.jpeg"/></Relationships>
</file>

<file path=ppt/slides/_rels/slide7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image" Target="../media/image3.jpeg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image" Target="../media/image3.jpeg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image" Target="../media/image3.jpeg"/></Relationships>
</file>

<file path=ppt/slides/_rels/slide7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99.xml"/><Relationship Id="rId5" Type="http://schemas.openxmlformats.org/officeDocument/2006/relationships/image" Target="../media/image2.png"/><Relationship Id="rId4" Type="http://schemas.microsoft.com/office/2007/relationships/media" Target="../media/media15.mp3"/><Relationship Id="rId3" Type="http://schemas.openxmlformats.org/officeDocument/2006/relationships/audio" Target="../media/media15.mp3"/><Relationship Id="rId2" Type="http://schemas.openxmlformats.org/officeDocument/2006/relationships/tags" Target="../tags/tag198.xml"/><Relationship Id="rId1" Type="http://schemas.openxmlformats.org/officeDocument/2006/relationships/image" Target="../media/image3.jpeg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image" Target="../media/image3.jpeg"/></Relationships>
</file>

<file path=ppt/slides/_rels/slide7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image" Target="../media/image3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4.xml"/></Relationships>
</file>

<file path=ppt/slides/_rels/slide7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5.xml"/><Relationship Id="rId3" Type="http://schemas.openxmlformats.org/officeDocument/2006/relationships/image" Target="../media/image2.png"/><Relationship Id="rId2" Type="http://schemas.microsoft.com/office/2007/relationships/media" Target="../media/media16.mp3"/><Relationship Id="rId1" Type="http://schemas.openxmlformats.org/officeDocument/2006/relationships/audio" Target="../media/media16.mp3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41020" y="-29845"/>
            <a:ext cx="1129538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感恩南无释迦牟尼佛（三称）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感恩南无大慈大悲救苦救难广大灵感观世音菩萨摩诃萨（三称）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感恩师父盧軍宏臺長（一称）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给自己念三遍心经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请南无大慈大悲救苦救难广大灵感观世音菩萨慈悲，加持我XX正信正念，如理如法，修心修行，增上智慧。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</p:txBody>
      </p:sp>
      <p:pic>
        <p:nvPicPr>
          <p:cNvPr id="2" name="观世音菩萨圣号（东方台博客下载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509385"/>
            <a:ext cx="370205" cy="3784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当莲花开的时候一定是非常干净的。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当莲花在你心中开放的时候，实际上你的环境、外环境是很干净的，就不会有污染上你的身。把事情反过来看。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如今天我生病了，反过来教育了我要注意身体，我要更加当心。你就不烦恼了。我曾经去赌博过，因为赌博输了我才知道这个赌博是很害人的，我以后再也不赌了。反过来不就好了吗？今天我离婚了，就是因为我找朋友的时候没有太当心，太草率；今天孩子对我不好了，就是因为我没有教育好他，所以我现在很后悔，我以后更要当心。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你反过来想，很多事情就迎刃而解，不会生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气了。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要记住：我们要找的真如，就是要忏悔消孽，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就是要经常学会忏悔，学会“哎呀，我又做错了，我真对不起啊”。人家讲我了，“哎呀，我又做错了。哎呀，我真的是不行啊”。很多徒弟现在就是，“哎呀，师父我错了， 我错了”。一天到晚我错了。从境界上来讲，他嘴巴里说“我错我错”，是他认为自己是错了，他是蛮好的。但是你对工作造成了不利影响，你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忏悔之后要改正的，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不是说我错了而不改。你们过去感情上出现过问题的人，现在都知道感情上我要当心了。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念经可以去除很多的业障，但是要好好念经。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很多的业障都在我们身上，我们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不能再造新业。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这边嘴巴里说，“哎呀，我改，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我改，我再也不搞钱了”。接下去又去搞钱。就像有些人一样，对师父的法门如果不理解的话，你也不要去说坏话；你不理解，你说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了坏话，你造了口业，你一定有恶果的啊。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1949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要用正思维把事物反过来看，那就是真如。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我们要找的真如，就是要忏悔消孽，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Wenda20180603A   20:23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常在博客留言忏悔是消业的好方法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女听众：有师兄经常在师父博客的留言板忏悔，这样的话师父会背业吗？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台长答：不会。其实他这个方法很好，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他忏悔，让大家看到了，人家从他这个忏悔中受益，觉得“我们不应该这样做”，他就有功德。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主要问题，他忏悔就是告诉菩萨“我是真忏悔，我不怕丢脸”。因为你要知道，他把自己的东西写出来之后有气场的，菩萨会知道的，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1、常在博客留言忏悔是消业的好方法wenda20180603A_2023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0755" y="1004570"/>
            <a:ext cx="342900" cy="3644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Wenda20180603A   20:23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虽然他是匿名，但是实际上写出来之后对他来讲，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是一个非常好的消除自己业障的方法。因为当一个人能够跟公众忏悔的时候，大家都会原谅他，他的业就会慢慢消掉。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举一个例子你就知道了，像臭豆腐干这种不好的臭气在房间里久久不能散发，业障相当于臭气，对不对？（嗯）你包在身体上那更臭，在房间里挥发掉那很慢。我问你，你如果在人多的地方，跟大家一起，是不是很快地这个味道就没了——业就消掉了？（对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Wenda20200731   01:19:41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做错事情马上忏悔，说明有觉悟；业障太大，想不到忏悔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男听众：师父，做错同一件事，有的同修可能念21遍礼佛大忏悔文，而有的同修念3遍就没有忏悔心了。请问这样的话，业障算忏悔掉了吗？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台长答：算，他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只要心无罣碍就忏悔掉了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（很容易没有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忏悔心是说明业障少，容易消得快，还是说明智慧不开，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2、做错事情马上忏悔，说明有觉悟；业障太大，想不到忏悔wenda20200731_7941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8530" y="927100"/>
            <a:ext cx="342900" cy="32448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Wenda20200731   01:19:41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对这件事情的忏悔还不够深刻？）不好，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业障太大了就想不到忏悔了。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一个人做一点点事情马上就知道忏悔的，说明这个人有觉悟。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比方说这个人是小偷，偷一次马上觉悟了，下次再也不能偷了；那个是强盗，你说强盗会忏悔吗？（他不以为然）对了，所以叫强盗。他不是小偷的问题了，抢都无所谓了，他怎么会忏悔？（明白了）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解答来信疑惑（四百二十七）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15-11-2020，彿子天地遊记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西方极乐世界：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释迦牟尼佛：“由肉体所生出的五欲（财、色、名、食、睡）让娑婆众生痴迷于六道轮回幻化出来的六识（眼、耳、鼻、舌、身、意）里面，不能出离，最终因为过于沉迷在五欲里面不可自拔，心识入魔成狂啊。”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释迦牟尼佛：“六根生六识，六识生六尘。众佛弟子们，记得了啊，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解答来信疑惑（四百二十七）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要出轮回幻相之苦就要摆脱六根给你们带来的染著，也就是要保持六根清净，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才是佛子们在修行路上要仔细小心的。六根不净的人怎么会有清净心呢？”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-635"/>
            <a:ext cx="1129680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世界佛友大家好！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师父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只有不做坏事，你的福和智慧才能慢慢增长。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如果你至今还在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不停地做坏事，你的福和智慧都会慢慢减少。有孽障，智慧就会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离开你。因为当你身上有孽障的时候，智慧就没了。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一个人有福德的时候，他的智慧就在他身上。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为什么有些人很能做生意啊？因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为他有智慧。他为什么有智慧？因为他有福德。德是后天所为，福是先天所为。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福气是你前世所修，而德行是靠你今世所为。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比如你今世对人家好，对人家道德，大家都喜欢你。做事情有德行。你有福，那是因为你前世有这个福气，所以才造就了你做这个公司，做这个生意。所以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福德要一起修，我们才会有智慧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啊；有了智慧之后，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人家才会说是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福慧双修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啊。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实际上慧是靠福修来的，就是靠你的德才能修到的。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师父今天的成就，师父首先有福，这点大家都知道，但是也要师父自己有德啊。有多少人有福气，但是他没有德啊，他最后就失去了。难道很多人没有机会吗？有啊，但是他不珍惜啊。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要明白，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我们的身口意要守好、要管好，不要让它有所增长，不能有业增长。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也就是说，你的脑子里想什么， 你的嘴巴里讲什么，你的动作行为做什么事情，都要守住身口意。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绝对不能乱讲，绝对不能乱做，绝对不能乱想。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实际上就是“讲、想、做”。打人是做，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骂人是嘴巴里说，意念恨人家，这些都是犯罪。所以要守住自己的身口意，不要去想人家不好，不要去恨人家，更不要做出一些行为去伤害到人家。举个简单例子：如果你们很恨人家， 你们在观世音菩萨面前，脑子里想：“观世音菩萨，和我打交道的这个人很坏啊，让他生恶病吧。”你试试看菩萨会不会应验？不会的。非但不会应验，护法神还会给你记上一笔，把你功德扣除一笔。因为你刚才造了一个意念的恶业，因为你叫菩萨去做这些事情。你本身自己想想就算了，你还要叫菩萨去做这种事情，想想你愚痴到何种地步？你自己恨人家是你自己的小业，你还要报告。就像你很恨这个人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“我真想揍他”。结果你到警察这里，“警察，你帮我去揍他好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吗？”道理是一样的。你叫执法人员去犯法。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管好了身口意，佛菩萨才会加持你。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如果你这个人经常嘴巴里乱讲，经常意念乱想，经常动作乱做，你说菩萨会来吗？经常做下流动作的人，菩萨会来吗？经常嘴巴里说黄色笑话的人，菩萨会来吗？你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意念里老想这种男女之事，你说菩萨会来加持你吗？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要记住，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见闻觉知对修行的果没有用。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什么叫见闻觉知？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就是你的感觉，你知道的事情，你看见的东西，你耳朵听到的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事情。见闻觉知所得到的东西，对你修心的果是没有用的。也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就是说你眼睛看到的东西你以为是对的，实际上不利于你修心；你耳朵听到的，人家告诉你怎么怎么，对你修心也不利；你眼睛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看到的，又不是真的东西。所以你所接触的东西都不能造就你好好的学佛学法。见闻觉知很重要，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都是空的没用的，不要去听。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所以孔夫子讲话真的很有道理啊。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“非礼勿视”，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不是礼上的事情就不要看；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“非礼勿听”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，不是礼上的事情乱讲话就不要去听；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“非礼勿言”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，不是礼貌上的事情就不要去乱讲话；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“非礼勿行”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这个不是礼貌上的行为我就不去行动了。所以很多事情要在礼上。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实际上这个“礼”就是礼节。对我们学佛的人来讲就是佛理。佛理很重要，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所以必须要实修才能得真智慧。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真正聪明的人，真正有智慧的人，他是个实实在在修心的人。这种人是真的聪明，真的有智慧。为什么？因为我真的实心忏悔了，菩萨真的会帮助我了， 这种人难道不算聪明吗？比如两个孩子在爸爸妈妈面前， 一个孩子耍小聪明，还有一个孩子就是实实在在，你说爸爸妈妈会喜欢哪一个？接下来是哪个孩子得宠？当然实实在在的孩子妈妈喜欢。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老老实实、实实在在地修心，才有智慧。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错了就错了，对了就对了，没有关系。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1949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见闻觉知对修行的果没有用。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必须要实修才能得真智慧。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20190512新加坡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明辨是非的能力是见闻觉知吗；为何见闻觉知是虚幻的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问：师父在《白话佛法》中说：要记住，见闻觉知对修行的果没有用，就是你的感觉，你知道的事情，你看见的东西，你耳朵听到的事情，见闻觉知所得到的东西，对你修心的果是没有用的。请问师父，人间的一切知识都属于见闻觉知吗？明辨是非的能力是见闻觉知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3、明辨是非的能力是见闻觉知吗；为何见闻觉知是虚幻的  20190512新加坡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9165" y="960120"/>
            <a:ext cx="354330" cy="32131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20190512新加坡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明辨是非，实际上就是第七意识——末那识，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这个末那识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就是分辨意识。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我刚刚跟大家讲了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第六意识就是思维。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今天碰到的这件事情，我的感觉，感觉到了心里。比方说今天去看一套房子，觉得这个房子挺好的，但是心中有分辨意识，也就是说这房子好在哪里、不好在哪里。“我为什么要？我为什么要租、要买？”这就分别了。就好比这个第一、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第六意识是刚刚进来的，还没经过筛选的。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人间很多东西都是真真假假，虚虚实实的，有些都是前世的冤结、前世的烙印。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有些人今天特别喜欢，那是上辈子他们的缘分。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20190512新加坡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这么多人为什么你不喜欢，要嫁给他？为什么你要娶她做老婆？这就是我们不能探索的东西。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所以菩萨说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人间的一切见闻觉知，实际上都不是真实的，而是一个虚幻。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595630"/>
            <a:ext cx="11135360" cy="59099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zongshu20150425  50:50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吃素二十多年没真修，往生后也上不去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女听众：感恩观世音菩萨！感恩臺長！请您帮我看一位亡人好吗？名字叫HeGuiYing，女的，去年的腊月初七天黑的时候走的。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答：你给她念几张小房子了？（小房子没有给她念。这段时间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一直在寺院里念佛，最近才从寺院回来）在下面呢，根本没上去，连阿修罗道都到不了（哦……）我看见她的骨骼还蛮大的，不像一般的女人这么瘦小，她的样子还蛮大的，脸还蛮大的，长脸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4、吃素二十多年没真修，往生后也上不去zongshu20150425_5050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3760" y="1026160"/>
            <a:ext cx="354330" cy="3429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zongshu20150425  50:50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（脸是宽宽的）对呀（哦）不是圆的，长脸不懂啊？宽的长脸，不是圆的。脸一共只有两种，一种是圆的，一种是正常的宽的脸，就是长脸。看都看到了，鼻子还很长的，比人家长。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（哦……没上去啊？她都吃素吃了二十来年了，在我老家一直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也是信佛学佛）你不要跟我讲这些了，你就像跟一个管超声波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的人讲……人家超声波做出来说你身上长东西，你跟他说：“没有啊，我们很好啊，我们在家里活得好好的，我们人很好的，为什么身上长东西啊？”你跟超声波的人去讲呀。我现在看到了，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zongshu20150425  50:50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你就好好地记住，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学佛很多人是做给人家看的，不是给自己看的；学佛很多人是外表修里边不修；学佛还有很多过去的业障，还要加上今世的业障，并不是你做点好事就可以把自己过去的坏事全部消掉的。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你听得懂了吗？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（哦，明白了，我知道了）不要说她了，就是很多大法师都不一定上得去啊，你以为啊？（明白了）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每一个人要靠自己修的，还有前世的根基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啊，这么容易的？所以臺長跟你们说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“要真修真修真修”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啊！不容易的！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zongshu20150425  50:50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还有一个问题我讲给你听，法门很多，法门讲起来都很好，但是有些法门并不适合你妈妈啊（这个是我妈妈的姑姑，我姑婆……）我就是告诉你，因为有些人要求太高，就像选择一样的，你选择了一门科，这门科很难读，那你可能就读不好，你到了大学里被留级了，或者被fire了[注：开除]。你要找一个最适合自己，比较能够修上去的。明白了吗？（知道了。谢谢臺長！谢谢您！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2018年5月18日新加坡见面会提问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六根清净的标准是什么；如何做到六根清净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问：《白话彿法》第三册第44篇《无明和老死均是轮回现象》中，师父开示道：“六根不净，你们才会不断地惹是生非。”请问师父，六根清净的标准是什么？无明烦恼的根源除了六根不净还有哪些？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答：修心修得不如理不如法就是六根不净，染着、有染尘，就是六根不净，有贪、瞋、痴、慢、疑的心理，那就是六根不净。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5、六根清净的标准是什么；如何做到六根清净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0750" y="1014095"/>
            <a:ext cx="341630" cy="3390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2018年5月18日新加坡见面会提问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什么标准啊？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众善奉行，诸恶莫作，六根就会慢慢地清净。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眼、耳、鼻、舌、身、意，最难控制的是第六根。眼睛不要去看那些不该看的东西，鼻子不要去闻那些不该闻的东西，嘴巴不应该说的话不要去说，耳朵不应该听的不要去听。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最难的就是意识，因为意识的犯罪照样可以造成你前面五根劣根性的爆发。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所以脑子一不干净，你的嘴巴就会造业，身体就会造业，所以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控制好你的第六根是很重要的。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然后进行第七意识——末那识的分别意识，然后进入第八意识——阿赖耶识。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2018年5月18日新加坡见面会提问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阿赖耶识就是储存你已经辨别过的善和恶，分别在你心中造成的伤害和一些所得，然后进入第八意识储存。所以怎么样才会让自己变得六根很清净？什么标准？就是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让佛性常住在你的心中，让魔性远离你的心中，这就叫佛性常住。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师父继续跟大家讲，我们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一切修为是匀速的相应。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我们一切修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心的行为，它是均匀的速度在相应的。也就是说今天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我们修多少，我们得多少，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是相应的；我们修多少， 我们灭掉了多少灾难，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它也是相应的；我修的境界越高， 我灭掉的业障越多，它也是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相应的。比方说，他现在学佛了很懂道理了，你说他还会说下流话吗？你们这些女孩子，这些上了年纪的人，你们现在跟师父学佛了，你们还会去讲“荤笑话”吗？如果你修到菩萨的境界了，你还会听这些无聊的肮脏的烂笑话吗？所以说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你修得越高，你灭掉的灾就越多，而且你灭掉自己身上的毛病也越多。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也就是说你脸洗得越干净，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肮脏的细菌被你抛弃的就越多。道理都是一样的。比如你脸上很脏的，你马马虎虎擦一遍怎么擦得干净呢？如果你很认真地擦洗脸，你脸上就干干净净的。这都是靠自己的。洗得越干净，脸上出来越干净。所以要明白，因为随着修为的匀速相应（就是均匀速度的相应），你可以退散一切灾难。比方说你在山脚底下的时候，你的境界是在山脚底下，那个时候洪水来了，你肯定是往山上跑。你逃得越高，下面的那些洪水（就是所谓你的灾难）就越拿你奈何不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你越往山上走，你境界越高，那些灾就越能躲掉、挡掉。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1949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一切修为是匀速的相应。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你修得越高，你灭掉的灾就越多，而且你灭掉自己身上的毛病也越多。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340" y="-635"/>
            <a:ext cx="1119505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释迦牟尼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       </a:t>
            </a: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     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 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        </a:t>
            </a: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                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2021年11月5日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wenda20130419  45:51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大忏悔和小忏悔有什么不同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女听众：我看到您博客上有篇文章说要大忏悔，小忏悔是解决不了问题的，大忏悔就是忏悔自己累生累世的习惯。我们平时念礼佛大忏悔文祈求可以提到“累生累世”这几个字吗？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台长答：不要。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大忏悔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是什么，我如果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忏悔某一件事情，从头到底都认为自己是错的，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“忏其前衍，悔其后过”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啊。 比方说你今天跟人家吵架了“我真的是对不起观世音菩萨！对不起师父啊！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6、大忏悔和小忏悔有什么不同wenda20130419_4551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9805" y="1030605"/>
            <a:ext cx="340995" cy="29019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wenda20130419  45:51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学佛人我怎么可以这样跟别人骂呢，我真的是修得不好啊！”这叫大忏悔。否则呢，“我今天骂人是不对的，我明天不骂就可以了”，这就叫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小忏悔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（明白）  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Shuohua20170609  14:41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在人间多学佛法提升品位，到了天上才有机会听大菩萨讲法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 众：师父，您在《白话佛法三》第十七篇开示，在《阿弥陀经》里讲，莲花池八功德水、七宝池，到这个池洗过之后，你身上的烦恼、肮脏的东西全部洗光了。请问师父，这里说的把身上的烦恼、肮脏的东西全部洗光了，是帮助我们开智慧、减少业障，还是单纯地减少业障？会减少多少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7、在人间多学佛法提升品位，到了天上才有机会听大菩萨讲法shuohua20170609_1441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0750" y="988060"/>
            <a:ext cx="326390" cy="3009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6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Shuohua20170609  14:41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臺 長：全部没有了。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等到你能够到了天界，七宝池、八功德水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出来，你的业障全部没了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（师父，您说过在10%以内是超脱六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道，如果他走的时候……）这个10%到了天上之后，就是靠七宝池、八功德水把他洗干净了，没了啊（一洗就没有了，是这样吗？）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嗯。但是问题在哪里呢？你一洗没有，人是很干净了，你可以住在东方琉璃世界或者西方净土世界，都可以住了。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但是问题你过去在人间修了多少？你没有修多少，你在天上还是听不到大菩萨演讲，你听不懂。你人是干净的，但是你不一定接触得到佛法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（您说天上开灵山法会都是大菩萨讲法，他可以直接去参加吗？）你说呢？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Shuohua20170609  14:41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现在在人间师父开法会，有缘分的人才来，没缘分他会来吗？（来不了）在天上一样的。只是天上的人个个干净，从来没有杂念，没有什么害人、嫉妒心，什么都没有，想都想不起来了。他没有这种了，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他是纯洁到底了，但是不代表他就有佛性，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不代表他《大藏经》都能倒背如流，不是这个意思。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为什么在人间要多学佛？因为你多学佛，佛缘广进，你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在七宝池、八功德水一洗的话，完全干净，你到天上才能有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品位。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你知道很多人到了天上，他不是菩萨，他只是一个天人一样。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Shuohua20170609  14:41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出了六道之后你可以称为一个菩萨，但是其实这个名字不叫菩萨。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你在人间多学点佛，你到了天上才能去听菩萨讲。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为什么人间的很多高僧大德到了天上能成菩萨，能有品位？因为他在人间已经学了这么多佛了。超脱六道只是自由快乐的一个菩萨而已，有什么稀奇的？我问你，你跟动物比一比，你突然之间投胎投到人间，你说“我是人了，我现在做人类了”，文化都没有，字也不识，什么都不懂，你也是个人，你跟人家科学家比一比，跟人家有作为的人比一比呢？（对对）你有品位吗？（有的动物投成人，它就是比较笨）对啊，但是他跟所有的动物离开的时候，他说“我去投人了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Shuohua20170609  14:41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我到人类来了”，多伟大啊，所有的动物都跟他拜，“恭喜你啊！”一到人类，还是投个傻得不得了的人，什么都不懂。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你要在人间学好佛，你到天上才能成佛的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（师父，学《白话佛法》真的是至关重要）你把《白话佛法》都听懂了，你学到后来，晚年再跟着师父多听一点佛经，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你到了天上，菩萨说什么你都听得懂，你的果位就起了，然后你就可以坐在下面听大菩萨讲法了。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就等于你识字了，你不识字你怎么到学校里去听老师讲课？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Shuohua20170609  14:41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明白，还是靠在人间的修为，并不是说成了菩萨，到了天上就啥也懂了）那可能吗？那就不叫品位了，那就不叫上等上品和下等下品了。你投一个人啥都懂吗？我就告诉你，在澳大利亚，很多人以为找一个澳洲人，跟他学英文就行了。我问你，你找一个华人的话，你跟他学中文你学得会吗？为什么中文要中文老师？他连主语、宾语、谓语都不懂，你怎么跟他学中文？你看澳洲人他会讲话，你叫他讲得出语法吗？（嗯，明白了）所以大家很喜欢听你问师父，因为你可以把人家喜欢听的师父的很多话都引出来，这是你的本事，你有你的本事（谢谢师父开示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做人要学会情绪控制，要懂得尊师重法。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们跟着师父，如果连尊重师父都不懂，你怎么能够尊重佛法呢？你连自己的爸爸妈妈都不尊敬，你怎么能尊敬菩萨呢？你们现在看看那些小青年，师父走进走出，哪怕碰到看见，他们都要站起来合掌。他们不是对师父怎么样，而是尊重这个法，这个佛法。他们不是对师父个人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因为师父弘的是这个伟大的佛法，所以他们尊重的是伟大的佛法。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他们自己合一合掌，他们就提醒自己：“我今天在学佛”，他们就少一点坏的念头。你们听得懂吗？不要以为人家在作秀，人家是真心的。每个人都有这个过程。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1949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做人要学会情绪控制，要懂得尊师重法。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0" y="865505"/>
            <a:ext cx="12191365" cy="29845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b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</a:br>
            <a: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常思己过，增福增慧</a:t>
            </a:r>
            <a:endParaRPr lang="zh-CN" altLang="en-US" sz="54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39700" y="4022725"/>
            <a:ext cx="1214247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Wenda20180107B   40:15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会发怒是因为有“我相”，如何看空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男听众：您在奥克兰法会上开示过一个乘船渡河的故事，就是如果一个空船撞过来的时候人可能不会生气，如果船上有个人，我们喊了几声，对方没有回应的话，人就容易发脾气。这种情况师父解释的是，因为前面那种情况没有“我相”在里面，后面一种情况是因为看到人了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心中有“我相”，就有人相、众生相了，所以才会极其发怒，才会伤害自己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（对啊）我想问下师父，能不能举一个生活中的例子让我们理解一下，我觉得这个有点不太好理解。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8、会发怒是因为有“我相”，如何看空wenda20180107B_4015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9165" y="1036955"/>
            <a:ext cx="375920" cy="32131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Wenda20180107B   40:15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答：其实你就没有理解这个意思。比方说，有一个汽车冲你开过来要撞到你了，你是不是就要骂人啊？（一般情况下会骂的）对，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因为你看到有“我”了，有他人在了，有人相了。但是如果这个汽车里没人呢？你看里边没人的车子撞过来了，你骂谁啊？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（嗯，对的）一样道理。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其实就跟我过去曾经讲过一个故事一样，如果一个船从你这里窜过来，你以为船上有人，你骂“哎呀，你怎么开的？要撞到了……”结果船到了，你一看上面没有人，那你不就气消了吗？（对的）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Wenda20180107B   40:15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那不一样啊？反过来的，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这叫“反证法”，反面来证实他的问题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（我们用正面理解可能不太好理解，师父举个反面例子我们就明白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了）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wenda20151018A  19:35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有感恩心才能增强忏悔心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男听众：同修在念礼佛大忏悔文的时候，就是照着念，心里也知道自己做错了很多事情，但是心里一直没法升起强烈的忏悔心。怎样才能拥有忏悔心，增加忏悔心呢？请师父慈悲开示。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忏悔心，至少要有感恩心才会忏悔，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没有感恩心你哪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来的忏悔心啊？对不对？（对）你要对治的。你这个人没有忏悔心，觉得自己是对的：“我对的！我老婆今天这样，我对了，</a:t>
            </a:r>
            <a:endParaRPr lang="en-US"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9、有感恩心才能增强忏悔心wenda20151018A_1935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2345" y="1069340"/>
            <a:ext cx="332740" cy="24765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wenda20151018A  19:35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我就打她了怎么样！”你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首先要感恩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啊，她天天帮你弄啊弄，帮你把孩子养得这么大，把你家弄得这么好，照顾你这么好……你产生感恩心的话你才会忏悔，你不感恩老婆的话怎么会跑过去“哎呀，老婆，我忏悔了！”可能吗？就是忏悔也是假的。明白了吗？（明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白了。谢谢师父慈悲开示！）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尊重自己就是尊重人家，尊重人家就是尊重自己。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连人家都不懂得尊重，你根本就不懂得尊重自己。你连人家都看不起，谁会看得起你呢？这个道理运用到宇宙空间一切人间，连鬼神我们都要尊敬，何况人呢？师父给你们说的这些白話佛法真的是好得不得了。所以师父跟大家讲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一定要真愿实心——愿力要真，心要实。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我实实在在真的无所谓，我放弃我的名和利，我就好好地修心念经，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你看看你会得到些什么？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1949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一定要真愿实心——愿力要真，心要实。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Wenda20171210A   10:29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真心忏悔能去除愚痴、迷惑颠倒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男听众：师父，您在《白话佛法》里开示，忏悔分为事忏和理忏。后来在节目录音里开示，理忏要修到一定程度才能显现。请问师父，我们如何能够尽快五蕴皆空，修到理忏呢？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台长答：反正不管修什么，都要真的忏。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真的忏就叫拜忏，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拜忏就是对着菩萨跪在那里，完全要……“求菩萨保佑啊，自己做错了。”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忏悔实际上就要真忏，实忏。不管理忏也好，都要真正地忏悔。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10、真心忏悔能去除愚痴、迷惑颠倒wenda20171210A_1029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9325" y="1036955"/>
            <a:ext cx="332105" cy="29083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Wenda20171210A   10:29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人怎么能不忏悔？不忏悔什么都搞不清楚（是的。师父，我感受到一点，您的孩子犯了错误，您当时那么严厉地批评他，但是只要您的孩子一认错，您心就软了，原谅他了）对啊，我就是这样的。师父又不是为了对孩子怎么样。为了什么？就是让孩子懂得什么叫忏悔，学会真忏悔。因为佛曾经告诉我们，他有两个孩子：一个孩子就是从来不做错的，还有一个孩子就是做错马上能够忏悔的。所以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一个人能够真忏，完全就是无怨无悔的，真的忏悔自己做错的事情，他就会慢慢地改变过来了。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什么叫悔？悔就是悔过，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悔过自新。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忏什么？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忏就是把以往所造的所有的罪恶要认识它的错误、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Wenda20171210A   10:29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真相，然后才能悔。悔了就不再去做了。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所以忏悔很好的，忏悔就是“洗衣服”，洗你的心脏，洗你的心灵，洗完之后，把你的愚痴、迷惑颠倒全部洗干净了，那你以后还有愚痴、迷惑颠倒吗？没有了（明白）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孽障紧随着我们的身体是不会离开的，只会越积越多，不会少的。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孽障在身体上只会越积越多啊，想不通的人会越来越想不通啊，吃苦的人会越来越苦啊。有些人打工越打越累啊，有些人傻傻的只会越来越傻啊，身体是越来越不好啊……这些孽障只会顺着你成为一个负担，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因为你有制造这些负担的种子，所以会长出无穷的孽障。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举个简单例子：你们今天吃东西干净一点，把厨房洗洗干净， 蟑螂就不会来。你们弄得这么脏了，来一个蟑螂你们没有清理，它今天爬在里面，过几天十几个蟑螂就会生出来。如果在你们心中有一个想不通的事情，可能过几天之后， 你会有几十个想不通的事情；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Wenda20190712   54:20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诚心忏悔曾做过的错事；智慧是靠忏悔得来的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女听众：感恩师父，感恩观世音菩萨，感恩护法神菩萨，之前帮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弟子指出自己的毛病，弟子知道护法菩萨慈悲弟子，帮弟子消了不少的业障。弟子在此向师父、向观世音菩萨、向护法菩萨深深忏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悔，忏悔我前世今生做错太多的事情，邪淫、贪瞋痴慢疑、自私、固执样样都有，做事也大大咧咧，觉得自己没有坏心就行，其实都是自己愚痴无明，做错了很多事情而不自知。以前也老觉得自己没有任何感应，修心这么多年只梦到过菩萨妈妈一个脸的轮廓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11、诚心忏悔曾做过的错事；智慧是靠忏悔得来的wenda20190712_5420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550" y="1015365"/>
            <a:ext cx="342900" cy="32131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Wenda20190712   54:20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所以致道心不坚定。其实菩萨妈妈、护法神菩萨和师父就在我们身边，默默关心、帮助着我们。弟子在此非常感恩，感恩菩萨妈妈给我的一切，弟子一定好好珍惜，好好修心、还债、弘法。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现在也真的越来越体会到修心如履薄冰，而且有更深层的体会，每一个起心动念都会给我们带来业障，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这真的不是一句夸张的话，真的非常可怕，所以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真的最好少说、少看、少有杂念。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弟子在这里真心忏悔，弟子错了，一定好好忏悔，严守戒律，努力提高自己的境界，努力弘法。也请师父加持弟子有更多的智慧，弘法顺利。感恩师父，感恩菩萨妈妈。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Wenda20190712   54:20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台长答：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任何人的觉悟和忏悔都能给自己带来无量无边的智慧，所以要有智慧就是靠忏悔来的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（是，弟子一定好好忏悔。感恩师父）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wenda20130310B  08:47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如何能生出真诚的忏悔心 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女听众：怎么能生出真诚的忏悔心呢？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台长答：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真心忏悔，实心悔改。要懂得自己认识到自己做错事情的根本才能实心忏悔。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如果你对这件事情认识不深，一定生不出真心的忏悔之情。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真心是什么？理解自己做错事情的严重性和原则性，以后不再去做了，这才会真心忏悔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（明白了）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12、如何能生出真诚的忏悔心wenda20130310B_0847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550" y="971550"/>
            <a:ext cx="408305" cy="3644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341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要用智慧，要幻化人间，要无中生有。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听到这句话很多人会想，无中生有是什么？“唉呦，不好的嘛，造谣的叫无中生有啊”。其实在佛法中说，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要让这个本来虚假的世界，你要没有生出有的心。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什么意思？明明这个世界很肮脏，但是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你很干净站立在人间，就是有了——有了境界，有了很高尚的东西——叫无中生有。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另外，应该要有中化无。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你在有一切的这个世界当中，你又要明白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所有一切都是空虚的，都是无的，都是无常的。所以你的意念要不停地转换，你必须要借假修真。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虽然我知道这个身体早一点晚一点都会进入棺材的，但是我就是要在没有进入棺材之前好好地保养好身体，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我活在人间一天，要对得起自己，对得起观世音菩萨，对得起全世界的众生。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我每一天都要做有意义的事情，每一分一秒我要做到帮助人家。这就是境界——只想着人家，不想到自己。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要活好每一天， 必须要珍惜每一天。你想活好你连珍惜都不懂，你连师父都不懂得尊敬，你连佛法都不懂得尊敬，你怎么能有真愿真力呢？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法身是体，报身是相。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我记得几年前给徒弟开示的时候就讲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到法身和报身，有人还专门写了封信叫师父多讲讲报身和法身的关系。你们后面来的弟子把《白話佛法》多看看，我都讲过。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“应身”是作用在身体上，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应身实际上是身体上受的；“报身”就是你这个身体今天所受的报应；“法身”实际上就是你的灵体一样的东西。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所以要记住，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要让世界上的人在社会上得到圆满，要知道自己要常忏悔啊。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想要在人间活得舒服，你就要不停地忏悔。举个简单例子：不要去跟人家争，要经常说对不起，要经常忏悔，常说“对不起，我做错了”。做错了并不能破坏你的形象，而真正恶劣的形象是明明做错了还不承认自己的错。比如两个孩子吵架，一个孩子说“妈妈我做错了”， 你不会讲他怎么样。另一个孩子在狡辩，“我又没做错，怎么样怎么样……”。你会恨得不得了，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因为你知道他在吹牛说谎。你说哪一种形象对你来讲更能让你接受啊？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要常思己过，要常带感恩之心。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“谢谢师父星期三帮我们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开示，帮我们洗心灵，让我们能够明白这些道理”， 你就会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很谦卑。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只有当一个人常感恩人家，常常忏悔自己，这个人才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会谦虚，才会让所有的人尊敬。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只有嘴巴里经常说对不起的人才会受人尊敬啊。经常说“我没有做错啊”，“我怎么做错了”，“我做错什么啦”，“我什么都没有做错”，人家在背后把你骂死啊，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那你真的是活在虚假的面子里了。做错了就做错了。你是谁啊？什么都不要讲。我经常跟你们讲的，不要在师父面前讲道理。你有什么道理好讲的？人间很多事本来就是没有道理可讲的。有什么道理可以讲啊？被人家骂有道理吗？被人家误诊了死在手术台上，家属都签过字，有道理可以讲吗？家里有人欺负你，你有道理可以讲吗？为什么他能发财，你不能发财啊？为什么他有名，你没名啊？为什么你能舒坦，他不能舒坦啊？到了最后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没有道理可以讲，只有因果。要活在当下，平平安安就是福。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你们跟着师父在学佛学法，要懂得珍惜，要自强自立，克服自己的困难，努力精进。今天就讲到这里。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1949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要用智慧，要幻化人间，要无中生有。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你很干净站立在人间，就是有了——有了境界，有了很高尚的东西——叫无中生有。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另外，应该要有中化无。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所有一切都是空虚的，都是无的，都是无常的。所以你的意念要不停地转换，你必须要借假修真。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今天你心中有一个恨人家的点子，过几天你可能会有几十个恨人家的因果出来。你今天想赚人家一点点钱，可能以后会赚人家几百块钱。但是这些都是因为你刚开始想赚人家一点点，占人家便宜开始的。那些自私的人，到最后偷钱的人，为什么会被抓进去？让他们写出来，他就说我是从小偷偷摸摸偷妈妈的钱开始的。因为他有肮脏的东西在心灵当中，非但没有擦掉，还助长了他的滋生能力。当外环境适合了他这个滋长不好的细菌的时候，这细菌会增长得很快。癌症就是生气生出来的。当一个人没生癌症的时候，他气不大；等到生癌症了，他的气会越来越大，就造成了癌细胞越来越多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wenda20131122  26:57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末法时期想做菩萨只有度人；人间只是暂住之地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女听众：我现在有所改变，您能帮我看看我改变的方向对吗？（你改变的方向是对的，好好地念心经、而且要改变自己贪瞋痴，因为你这个人贪心太重、恨心太重）一定改（经常做出那些傻傻的事情叫愚痴。你就缺少一个像台长这样的人经常来敲打敲打你、经常讲讲你，你就不会做错事情了）是。上次跟台长通话的录音我放在手机上随时点出来听，越听越高兴。我就想菩萨讲讲我、让我干什么，我体会出就得出去度人。台长上次跟我讲“你要度人，你要度人”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13、末法时期想做菩萨只有度人；人间只是暂住之地wenda20131122_2657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550" y="1036955"/>
            <a:ext cx="332740" cy="33274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wenda20131122  26:57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菩萨讲的话就是这个，菩萨现在做的就是这些事情。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台长答：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现在如果想做菩萨，只有度人，不度人的人成不了菩萨的，成不了佛的。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现在末法时期，小乘佛法已经很难的，要度人啊！真的要成全！观世音菩萨已经很慈悲了，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这个法船谁都可以上，老的少的都可以上去，但是要努力！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（现在我看到人间很多事情真是说不出来的伤心）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人间就是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伤心之地，人间是你暂住之地。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来的时候我们是借了一个身体，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wenda20131122  26:57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然后我们一辈子所有的东西房子、汽车、孩子，都是在人间暂时借的。等到我们要走的时候全部还给人间、还给地球，最后连我们的身体都要还给地球，所以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我们走的时候一无所有，只有一个灵魂走了，所以在人间所有得到的一切都是虚空的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一步步的修炼中，越来越深地体会到您讲的话）学佛这么容易的？就跑到庙里去磕磕头、功德箱放点钱，然后磕两个头“菩萨，你保佑我发财”，跑了。他们真的叫不懂，没人讲的，你到庙里去谁跟你讲？现在有一个台长在不停地跟你们讲，所以大家才学才听。没人讲没人教的孩子怎么能够成长？没有老师的孩子行吗？没有家长教育的孩子行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wenda20131122  26:57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没有师父教的徒弟能成佛吗？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响鼓要用重捶）我现在拿榔头捶你，呵呵（接受接受。有的时候真是这样，不开悟，真是不开悟）不开悟的人你跟他讲半天，他讲出来的话把你气都气死了，有时候把你笑死，你根本不跟他一个境界，你跟他说什么话（对，度不通的时候就稍微撤一步，先不讲。然后过一段时间再讲一讲，或者转一个弯换一个方式再讲）这就叫妙法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Wenda20180909A  51:07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努力要加上机缘才能成功，珍惜末法时期的正法，一世修成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 众：佛经上说：正法、像法时期，要修成一位罗汉或菩萨，不知道要修多少世；末法时期能够做功德、许大愿，会比正法、像法时期容易得多，因为这是天时。地藏王菩萨也开示：末法时期，观世音菩萨的心靈法門是最好的法门，让我们跟随师父好好修，观世音菩萨也让师父把很多流落在人间的菩萨带回家。如果我们不能这一世修成，来世师父已不在人间，这已经是最后的法船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14、努力要加上机缘才能成功，珍惜末法时期的正法，一世修成wenda20180909A_5107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5350" y="982345"/>
            <a:ext cx="396875" cy="31305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Wenda20180909A  51:07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如果无法登船，可能要等到几十亿年后弥勒菩萨下世才能解脱了。师父，我们一定要跟着您好好修，一世修成啊！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臺 長：不容易啊。一个人的努力要加上机缘才等于成功，很多人没有机缘，比方说过去在印度，佛陀、佛道还没下来的时候，很多人也想寻找解脱的，所以他们就到婆罗门教、拜火教，他们就找不到佛教了。就是这个道理（明白了。地藏王菩萨是大愿和大孝，今天真的应该好好地感恩我们的师父，真的一定要孝）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师父只是让你们知道了伟大菩萨的那种意愿、愿力，让你们找到了一条回家的路，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Wenda20180909A  51:07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让你们找到了你们真正的良心和本性，这是最重要的。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过去我们活在这世界上根本没有良心本性了，跟着很多世俗的人为名为利，现在很多人已经找到自己的良心本性了，现在很多人有良心了，这个世界才会变得更美好（感恩师父，感恩观世音菩萨，感恩地藏王菩萨！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42747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7205" y="274955"/>
            <a:ext cx="11231880" cy="61506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要用正思维把事物反过来看，那就是真如。......我们要找的真如，就是要忏悔消孽，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见闻觉知对修行的果没有用。......必须要实修才能得真智慧。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一切修为是匀速的相应。......一定要真愿实心——愿力要真，心要实。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要用智慧，要幻化人间，要无中生有。......另外，应该要有中化无。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常思己过 那是一种圆满 广播讲座160204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常思己过。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我们做人要经常想到自己过去做错的事情，还有就是经常要想一想，我过去做错了多少事情，曾经伤害过别人，曾经让别人受到委屈。这种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常思己过，慢慢就会洗涤你的心灵，就会常带感恩之心。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经常跟大家讲，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一个人常常忏悔自己，这个人才会谦虚；一个人常常要有感恩之心，这个人才会受人尊敬。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我们心里要经常想自己做错了，我们有很多不如理不如法的事情，心里就平安了。心里平安，意念就会平安，你就会得到福气。这就是我们经常讲的平安就是福，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15、常思己过 那是一种圆满 广播讲座160204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40740" y="949960"/>
            <a:ext cx="344170" cy="3327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常思己过 那是一种圆满 广播讲座160204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有时候我们做人得不到福气，就是因为你的心没有得到平安。常思己过，那是一种圆满。当一个人能够认识到自己做错的事情之后，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心里就会慢慢调节自己的那些无明习气，和那些做的不好的贪瞋痴慢疑的劣根性。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其实我们一个人，天天都会做错事情，每时每刻思维都会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出问题。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只要好好地念经学佛，你的嗔恨心来了，你就会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想一想：我这样是不是学佛？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圆满心就会达到一种境界。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今天你贪心来了，想一想：我今天是修心人，我不能去占别人便宜，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造成癌细胞循环的速度越来越快，他的毛病就越来越多。所以大家要明白道理。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要用正思维把事物反过来看，那就是真如。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是什么意思啊？就是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你认为对的事情，你把它反过来看，实际上你有很多事情就想得开了。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举个简单例子：把世界上很多事情反过来想，很多事情你就想得开了。比如你今天失去了一样东西，皮夹子被人家偷掉了。一想，“我这个人啊， 哎呀，整天不当心啊，你看看我今天皮夹子被偷掉了。实际上我好几次带很多钱都差一点被人家偷掉。这次还好，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常思己过 那是一种圆满 广播讲座160204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这样你慢慢的就会变得越来越圆满。如果你今天觉得你的身体变得越来越不好，那是为什么？因为你的身体是由你的意识控制的，当你的心和意识存在着一种恨别人、贪的时候，你就是没有一种慈悲心和忏悔心。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349200" y="58575"/>
            <a:ext cx="11545200" cy="62630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sz="35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结束语 </a:t>
            </a:r>
            <a:endParaRPr sz="35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本次共修如有不如理不如法的地方，请南无释迦牟尼佛，南无观世音菩萨，恩师盧軍宏臺長，龙天护法慈悲原谅，给我们智慧。加持我们正信正念、如理如法的修心修行，破一品无明，证一分法身！ 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200000"/>
              </a:lnSpc>
            </a:pP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就几十块钱。我接受教训了，我以后要好好保管不能乱放皮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夹子了”。如果你这样反过来想这个事物，你就会越来越聪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明，你就会防止很多事情的发生，要反过来看。为什么中国人讲“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山穷水尽疑无路，柳暗花明又一村”？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很多人就是在走投无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路的时候，才会碰到一个好的事情，让他突然之间醒悟。很多人学佛就是在人间碰到太多的烦恼。但是你不去想，你永远找寻不到这个“柳暗花明”。你没有找这个花，你永远得不到光明。而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这个花就是我们心中的莲花，有了这朵莲花的盛开，才会让你增长出无穷无尽的磁场，这个磁场就是你的智慧。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因为莲花洁白无瑕，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《白话佛法·第五册》第二十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0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0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0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2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2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2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2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3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3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3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3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4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4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4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4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5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5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5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5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6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9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9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9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9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0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0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09.xml><?xml version="1.0" encoding="utf-8"?>
<p:tagLst xmlns:p="http://schemas.openxmlformats.org/presentationml/2006/main">
  <p:tag name="COMMONDATA" val="eyJoZGlkIjoiYjJjOTQxYzhjODMyMDAzZmE0MDJkMWFkNmJlNDkwYTUifQ=="/>
  <p:tag name="KSO_WPP_MARK_KEY" val="c0c10cd8-420c-4672-8cc6-f2572d417625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9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9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9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17323</Words>
  <Application>WPS 演示</Application>
  <PresentationFormat>宽屏</PresentationFormat>
  <Paragraphs>642</Paragraphs>
  <Slides>81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81</vt:i4>
      </vt:variant>
    </vt:vector>
  </HeadingPairs>
  <TitlesOfParts>
    <vt:vector size="92" baseType="lpstr">
      <vt:lpstr>Arial</vt:lpstr>
      <vt:lpstr>宋体</vt:lpstr>
      <vt:lpstr>Wingdings</vt:lpstr>
      <vt:lpstr>微软雅黑</vt:lpstr>
      <vt:lpstr>Wingdings</vt:lpstr>
      <vt:lpstr>可可唯自强者强</vt:lpstr>
      <vt:lpstr>Yu Gothic UI</vt:lpstr>
      <vt:lpstr>Arial Unicode MS</vt:lpstr>
      <vt:lpstr>Calibri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Vina .</cp:lastModifiedBy>
  <cp:revision>349</cp:revision>
  <dcterms:created xsi:type="dcterms:W3CDTF">2019-06-19T02:08:00Z</dcterms:created>
  <dcterms:modified xsi:type="dcterms:W3CDTF">2023-10-06T15:58:51Z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FFBF1A6DD4764C2E8F61C9EF1BA73731</vt:lpwstr>
  </property>
</Properties>
</file>