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ov" ContentType="video/quicktime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83" r:id="rId8"/>
    <p:sldId id="325" r:id="rId9"/>
    <p:sldId id="266" r:id="rId10"/>
    <p:sldId id="263" r:id="rId11"/>
    <p:sldId id="289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326" r:id="rId20"/>
    <p:sldId id="327" r:id="rId21"/>
    <p:sldId id="328" r:id="rId22"/>
    <p:sldId id="329" r:id="rId23"/>
    <p:sldId id="330" r:id="rId24"/>
    <p:sldId id="297" r:id="rId25"/>
    <p:sldId id="298" r:id="rId26"/>
    <p:sldId id="299" r:id="rId27"/>
    <p:sldId id="301" r:id="rId28"/>
    <p:sldId id="302" r:id="rId29"/>
    <p:sldId id="303" r:id="rId30"/>
    <p:sldId id="304" r:id="rId31"/>
    <p:sldId id="331" r:id="rId32"/>
    <p:sldId id="332" r:id="rId33"/>
    <p:sldId id="333" r:id="rId34"/>
    <p:sldId id="305" r:id="rId35"/>
    <p:sldId id="306" r:id="rId36"/>
    <p:sldId id="307" r:id="rId37"/>
    <p:sldId id="308" r:id="rId38"/>
    <p:sldId id="309" r:id="rId39"/>
    <p:sldId id="310" r:id="rId40"/>
    <p:sldId id="311" r:id="rId41"/>
    <p:sldId id="312" r:id="rId42"/>
    <p:sldId id="313" r:id="rId43"/>
    <p:sldId id="314" r:id="rId44"/>
    <p:sldId id="334" r:id="rId45"/>
    <p:sldId id="335" r:id="rId46"/>
    <p:sldId id="336" r:id="rId47"/>
    <p:sldId id="337" r:id="rId48"/>
    <p:sldId id="338" r:id="rId49"/>
    <p:sldId id="339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280" r:id="rId59"/>
    <p:sldId id="281" r:id="rId60"/>
    <p:sldId id="323" r:id="rId61"/>
    <p:sldId id="324" r:id="rId62"/>
    <p:sldId id="380" r:id="rId63"/>
    <p:sldId id="262" r:id="rId64"/>
  </p:sldIdLst>
  <p:sldSz cx="12192000" cy="6858000"/>
  <p:notesSz cx="6858000" cy="9144000"/>
  <p:custDataLst>
    <p:tags r:id="rId6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31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gs" Target="tags/tag126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6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8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5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6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0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5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6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7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8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9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1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4.xml"/><Relationship Id="rId1" Type="http://schemas.openxmlformats.org/officeDocument/2006/relationships/image" Target="../media/image3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3.xml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7.xml"/><Relationship Id="rId1" Type="http://schemas.openxmlformats.org/officeDocument/2006/relationships/image" Target="../media/image3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8.xml"/><Relationship Id="rId1" Type="http://schemas.openxmlformats.org/officeDocument/2006/relationships/image" Target="../media/image3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3.xml"/><Relationship Id="rId4" Type="http://schemas.openxmlformats.org/officeDocument/2006/relationships/image" Target="../media/image4.png"/><Relationship Id="rId3" Type="http://schemas.openxmlformats.org/officeDocument/2006/relationships/tags" Target="../tags/tag122.xml"/><Relationship Id="rId2" Type="http://schemas.microsoft.com/office/2007/relationships/media" Target="../media/media11.mov"/><Relationship Id="rId1" Type="http://schemas.openxmlformats.org/officeDocument/2006/relationships/video" Target="../media/media11.mov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+mj-ea"/>
                <a:ea typeface="+mj-ea"/>
                <a:cs typeface="+mj-ea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+mj-ea"/>
              <a:ea typeface="+mj-ea"/>
              <a:cs typeface="+mj-ea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wenda20130728A  04:26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他死了之后，就成为一个精了，这个精，主要还是在地府里面。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为什么叫山怪、山妖、海怪、水怪、水妖，因为他们都是在山水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当中的。我再举一个人间的例子：这个人在学做好人，做好人的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时候属于修正的，他做做好人之后，有钱有名有利了，他开始不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做好人了，但是他表面上还继续做好人，实际上已经在害人、骗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人家了，他表面上还是一个好人，可以维持他的一生，人家最后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还把他当个好人。但是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实际上，他死掉之后，菩萨都知道，地府都知道，不会把他作为好人的，那就把他作为一个坏人、怪，因为修偏了嘛。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你当人家不知道的，实际上修偏了，本来应该到天上去的，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wenda20130728A  04:26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样就到了地府了，到了地府之后，因为他有修，照样在地府里面做一个有点能量的人，比一般的GUI要好很多。再举个不恰当的例子：这个人比方说关到监狱里去了，很多监狱犯人都是在受刑的，因为他有本事，比方说他会给人家看病，他是个医生，他在监狱里就可以帮人家看病，在监狱的医院里面可以任职了，是不是他的功能比一般的GUI要大？（对）仙、怪都是这些事情，因为在人间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时候修得比人家多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（像这种一般在修心修行过程当中，也可能做了一些坏事，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wenda20130728A  04:26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假如说有的人修心修行，坏事倒是没怎么做，但是有些事情做得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不如理如法，或者说没按照规矩来修行，就像现在心灵法门有的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人自己编出一点东西来，这种是不是也属于修偏之类的？）实际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上这是修小偏，修小偏应该问题不大的（稍微好一点？）好很多！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在修行当中划分正能量和负能量有一个区间，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就像我们到飞机场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行李称分量，说是说20公斤的，在25公斤以内不管你的。我们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学佛的人，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修心灵法门稍微做错一点点、不如理如法，还是属于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心灵法门的。最糟糕的是什么？过头了，自己编出一套东西一定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过头了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（再下去就有点害人了？）这个绝对害人了，自己编的。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wenda20130728A  04:26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有些人以为自己不得了了，他也帮人家去看图腾，接下来就出事了，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他出事在后面呢，等着吧，没办法了，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这个事情就是天律因果谁都动不了的，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台长也动不了，菩萨也动不了，没办法的。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Wenda20180722B   14:23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法执导致慈悲心减少该如何修正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听众：为什么很多人修学佛法之后，就慢慢偏向于修法，比如说去修生活当中哪些要注意、哪些不要注意这些法，而慈悲心慢慢就少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了。请师父慈悲开示这种现象。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答：这种现象很简单，师父不在身边啊（师父，我们要在您身边）你在我身边很容易啊，你就好好多看看《白话佛法》就好了嘛，不就在我身边了？（感恩师父）看了吗？（看）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《白话佛法》要看的，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2、法执导致慈悲心减少该如何修正wenda20180722B_142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994410"/>
            <a:ext cx="337185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Wenda20180722B   14:23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要共修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（知道了，感恩师父。慢慢偏向于修法了之后，他的慈悲心慢慢就很少显现出来，可不可以理解为是我们的法执？是不是因为我们的习性？）对啊，你讲得一点不错。讲老实话，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注重法了，那就是法执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（那我们如何去做呢，请佛力加持一下，能帮助我们改？）念经、修心（看师父的《白话佛法》）嗯。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念经，修心，懂道理，有智慧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（觉得这个智慧真的是好不容易才能够出来）“好不容易”，慢慢来的，你以为修心马上就修成的？“修”是什么意思啊？就是慢慢地修，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修到你开悟，修到你觉悟，修到你有般若，修到你有理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智。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wenda20160925B_3514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修学最大障碍：看人非易，观己过难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众：师父，修行中最大的障碍之一就是“看人非易，观己过难”，而且如果发现“已过”后想要客观地处理，不为自己找借口推脱，需要更大的勇气和理智。请师父开示，有什么方法让我们能够做到呢？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 长：理智怎么做到？找师父干什么的？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经常跟着师父学，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跟着师父听，这理智就来了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啊（是）很多人没有理智，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3、修学最大障碍：看人非易，观己过难wenda20160925B_351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1039495"/>
            <a:ext cx="309880" cy="3092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wenda20160925B_3514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看看《白话佛法》，理智不就来了？（是，师父）好了，你多听听师父的录音，你理智不就来了？我天天教你们什么？就是教你们要懂道理，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人成即佛成，好好修心，多慈悲人家，你就恢复理智，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就这么简单了（是，感恩师父）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天天开开心心， 心宽体胖，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人与道合为一佛。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人在人间和学的佛道已经合成一体了，即人与道合成一体了，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你这个人实际上在人间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就是合佛道。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合佛道是什么意思呢？就是跟佛菩萨合在一条道上了。我们今天能够做一天的合佛道，我们一天就是佛；我们做两天的合佛道，我们就是两天的佛。但有一个最重要的事情要记住，因为你合了佛道之后，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如果你一天合了佛道，你这一天就是和佛菩萨走在一条道上，完全和佛菩萨一样，你就一天离开了六道。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但是你们每一天都有可能活在六道里，因为当你生气的时候、你难过的时候、你生病的时候，实际上都是在地府里；你开心的时候，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你在天上。如果你真正和佛菩萨的道合在一起了，你就在人间脱离六道轮回了；因为佛的道是远离六道，是脱离了六道的轮回。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师父曾经给大家简单地介绍过什么叫“相应法”。做任何事情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是相对相应，相对相应有个互补。互补是什么？ 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我的心怎么样和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菩萨的心能够互补？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因为相应法在人间可以消业障。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实际上在人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间我在改正自己的毛病、我在消除自己的孽障，就是相应法。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们必须要改掉自己身上的毛病，必须要消孽障。因为在人间有孽障、灵性，就必须要化解它、消除它，就是相应。比方说身上有一个瘤，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医生说不好的，以后会病变的。什么叫相应法？我把它割掉， 割掉之后我就相应的身体转好了，我就能够适合在这个社会中生存，我就不会让这个瘤变成一个恶病。相应法就是将我身上的毛病改正它，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消除它。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另外，做梦实际上也是相应法。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因为你白天做不到的事情，你晚上梦中做到了。有的人白天很想做一件事情， 没有做成，但是在梦中实现了，这也是相应法。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还有一种，在感觉上的相应法。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就是这件事情我明明没有做到， 但是我感觉上做到了，这也是一种相应法。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能够适应它， 然后再来改变它，就是相应法。做梦就是这样，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我明明这个事情做不了的，但是通过做梦之后，我慢慢地适合它了、适应它了，哪怕能够在梦中解决它，这实际上也是种相应法。还有感觉上，明明这个人一直对我很不好，我用相应法来改变自己。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可以在心中想：“这个人不会对我不好的，也许我对他也不好，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的脸板着，感觉上他怎么会对我好起来了呢？”因为你脑子里想什么，你的脸看出去人家就会感觉到什么。实际上人家对你没有意见的，因为你不懂相应法，比如你只要脑子一感觉，这个人他会对我有意见，你马上看他的脸就不一样了。实际上你给人家脸难看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接下来人家给你的脸也难看，是相对应的。如果你对他笑，人家看你笑了，一会儿人家也冲你笑笑。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560070"/>
            <a:ext cx="11541760" cy="56057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人与道合为一佛。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如果你一天合了佛道，你这一天就是和佛菩萨走在一条道上，完全和佛菩萨一样，你就一天离开了六道。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实际上在人间我在改正自己的毛病、我在消除自己的孽障，就是相应法。......另外，做梦实际上也是相应法。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Shuohua20171117   05:47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学佛修心不仅要白天修好身口意，还要修好晚上梦中的自己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听众：师父，您在10月20日《直话直说》节目中说，梦是阴阳两极的缘分。是否可以理解为，我们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学佛修心，不仅要修正白天自己的身口意，还要修好晚上梦中的自己？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因为梦中的行为才是阴阳两极的缘分，更为准确，梦中的行为能更加准确地反映自己的修行状况。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4、学佛修心不仅要白天修好身口意，还要修好晚上梦中的自己shuohua20171117_054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8370" y="928370"/>
            <a:ext cx="310515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Shuohua20171117   05:47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6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答：对了，完全正确。很多人做梦，有个人在抓他，拼命逃啊逃啊，逃了半天逃不掉，就是在梦中想不起来叫观世音菩萨；有些人一梦到，马上念经、叫观世音菩萨，噩梦醒了，就到阳间了。</a:t>
            </a:r>
            <a:r>
              <a:rPr sz="26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为什么有的人想得起来，有的人想不起来？白天他脑子里没有菩萨</a:t>
            </a:r>
            <a:r>
              <a:rPr sz="26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（是的。师父，如果他在梦里叫观世音菩萨，观世音菩萨马上也到他梦里来吗？）当然了，</a:t>
            </a:r>
            <a:r>
              <a:rPr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你叫观世音菩萨，菩萨的智慧就来了，菩萨的光就来了，</a:t>
            </a:r>
            <a:r>
              <a:rPr sz="26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有时候并不是观世音菩萨一叫就来。举个简单例子，比方说你在马路上碰见流氓，他一定要抢你东西，这时候怎么办啊？你扯开嗓子叫：“警察，</a:t>
            </a:r>
            <a:endParaRPr sz="26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6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警察……”警察来了吗？又没来，那小偷逃走了。</a:t>
            </a:r>
            <a:endParaRPr sz="26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台长开示佛友玄学问题六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念念无念和念念慈悲善良是不是有矛盾呢？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问55：关于修心和修正意念的问题，是不是当我们没有邪思邪念的时候，我们就拥有了一颗无邪的心？那念念无念和念念慈悲善良是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不是有矛盾呢？我们应该朝哪个方向去努力？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答55：举个例子，一个老妈妈过马路，抖抖嗦嗦要摔倒了，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有个人看见了，他心里想，“我是学佛人，我应该慈悲为怀，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我应该马上去搀扶她。”然后把老妈妈搀过去。还有一种人，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台长开示佛友玄学问题六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一看见老妈妈这样，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想都不想，马上跑过去搀，这个就叫念念无念，第一个人叫有念。所以念经要念到后来，已经没有感觉到在念了。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台长告诉你们一个好方法来鉴别自己修得好坏，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如果你在你的梦里也能够念经，碰到恶梦的时候，你能想到念经，实际上你已经在念念无念了。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wenda20170326A_3734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像菩萨一样去看待宇宙万物，与宇宙合二为一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众：南京菩萨说：“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菩萨已经见性，他们是用自性之光、用智慧去看待这个宇宙万物，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你们还未见性，总是用人间的理论去思考问题。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”师父，我们如何才能开智慧，学习用菩萨的自性之光、用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智慧去看待这个宇宙万物呢？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台 长：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自性之光，把自己心里的佛光和宇宙合在一起，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因为佛本身就在宇宙之上的，所以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你的佛心，把它提炼出来，把它修出来，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5、像菩萨一样去看待宇宙万物，与宇宙合二为一wenda20170326A_373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2020" y="1013460"/>
            <a:ext cx="318135" cy="3092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wenda20170326A_3734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你有佛性了，你就和天上的宇宙合二为一了，这个时候你就“天人合一”了，这个时候你的心会非常宽大。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方说，这个人整天说无所谓的，你跟这个人时间长了，你也会什么事情不挂在心上，无所谓。你今天跟天交朋友，天没有什么个性，它唯一的个性就是大，它很大，宽大，你跟天交朋友，跟宇宙交朋友，它就让你的心变得很大，那你是不是不会小心眼儿、不会痛苦了？一样道理，交人和交物，交天地万物一样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相应法又称相对。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如果你有佛的相应法，就是说你把你的身心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全部成为佛菩萨一样，你再来感应世界上的任何事物，你所得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到的都是佛的感应。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你在用佛的心去对所有的人，你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得到的反馈就是佛心。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因为你布施出来了佛心，所以你得到的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一定是佛心。要明白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在用相应法的时候，你的意念就是佛的感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觉。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因为你那个时候都是用佛的意念来思考问题的，所以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想出来的一定是为人家想的， 你一定是佛念，你的行为举止就是佛的举止。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因为你脑子里、你的意念里、你的概念里都是学佛，都是怎么样来救度众生，所以你出来的行动也是照顾人家、帮助人家、劝慰人家，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你的动作出来一定是很高尚的，也是佛的举止， 这就叫相应。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如果你在梦中想要得到相应，你是能够控制梦境的。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如你在梦中能够想到：我要赶快念经了，有个灵性来了。这个时候你能够马上想到菩萨，你马上就会醒过来，灵性就会离开你。你们大家都做到过这样的梦，如果能够在梦中控制你自己的梦，实际上这就叫相应法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做任何事情我们要有感应，要相应气场，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要懂得我们这个气场好不好，感觉好不好，实际上就叫感应。师父所以把这两个字“相应”先讲一个头，是因为想慢慢展开给你们讲。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一个人运气好的话，他就不会怎么疲劳的，也是一种相应法。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因为好事情来的时候，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它是情绪振奋、开心、激动，所以他就不会感觉疲劳，这也叫相应法。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560070"/>
            <a:ext cx="11541760" cy="56057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如果你有佛的相应法，就是说你把你的身心全部成为佛菩萨一样，你再来感应世界上的任何事物，你所得到的都是佛的感应。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wenda20160207B 19:57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怎样做到与观世音菩萨相应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听众：怎样增强与观世音菩萨的相应呢？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第一要经常听观世音菩萨的话，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观世音菩萨说什么话都要听。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菩萨叫我们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要有智慧，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我们就必须做人要有智慧；菩萨叫我们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不要贪，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我们就不要贪；观世音菩萨说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要慈悲爱众生，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那你想想看你越来越慈悲，你怎么会见不到观世音菩萨，不相应呢？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（是的）问题一个不慈悲的人，菩萨怎么会跟他相应，对不对？（对对对）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6、怎样做到与观世音菩萨相应wenda20160207B_195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0280" y="978535"/>
            <a:ext cx="352425" cy="3352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wenda20160207B 19:57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这很容易相应的，因为菩萨慈悲，你也慈悲就好了（是的。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师父，那像有些弟子就是类似于那种护法神，他们能不能得到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和菩萨相应？因为他比较严，就是类似于护法神有一种威严的感觉）当然了，一样的，怎么没有啊？举个简单例子，部队、军队都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比较严格的，包括警察讲起来也是严格，但是他毕竟也是维护老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百姓的利益，他不爱老百姓、不爱人民的话，他怎么做好人民的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军队呢？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实际上，他表面上是威严，其实他心中有慈悲的，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就是这样的（哦，明白了。师父，菩萨在身上有什么感觉吗？如果加持的话，在身上会有什么样的感觉吗？）最明显的感觉就是热啊，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wenda20160207B 19:57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所以叫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“一股暖流涌上心中”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，呵呵（哦，明白了。谢谢师父慈悲开示）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Wenda20130310B  00:54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学佛学法关键是学慈悲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 众：《白话佛法》里面有一篇是《相应佛缘和佛道》，怎样用相应法来帮助我们在世间生活，帮助我们的修行呢？怎么样能让世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间法与佛法相应呢？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臺 長：你这个问题问得太大了，最好问具体一点的问题。“相应法”我在里边讲得很清楚的，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学佛学法，你学了佛学了法不用在现实生活当中，怎么叫相应啊？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碰到事情，你不慈悲人家，叫学佛吗？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7、学佛学法关键是学慈悲wenda20130310B_005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310" y="1004570"/>
            <a:ext cx="309880" cy="3092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Wenda20130310B  00:54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这相应吗？如果今天碰到什么事情都慈悲了，去除恐怖了，就不会有恐怖了，一不慈悲这个人就会有恐怖产生，你恨人家，接下来你就要害怕了，因为怕人家报复你，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相应实际上就是怎样让佛法用在人间，就是人间佛法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（噢，明白了）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wenda20130906 09:40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关于与菩萨相应的问题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听众：您讲“相应”的时候说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“知理去执行就和菩萨相应了”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，是不是说学佛要行佛，要“身口意”一致？有时我们许个愿，不是像吃素、放生可以量化的愿，这个愿就是一种心灵的愿望，比如说“我想把菩萨给我的爱传递给身边的有缘人”，但是在做的时候必须要量化才可以。比如我可能存了几张小房子，同修需要的时候，我有时心里就会想：“我应该给他几张呢？”这个是不是我就不应该想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8、关于与菩萨相应的问题wenda20130802_4314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5200" y="1003935"/>
            <a:ext cx="346075" cy="3092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wenda20130906 09:40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从内心深处发出慈悲之光跟菩萨也会相应，所有慈悲善良的东西都会跟菩萨有一种相应感。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考虑、判断给同修结缘几张小房子的时候，我就觉得自己真的做得不对、违愿了，心里特别难过。但是如果真的什么都不考虑，有多少就给多少，又感觉自己是不是没有这么大能力去担呢？有时候就会矛盾）尽自己能力办事情。我们做人也是这样，有时候尽自己能力去做，并不一定每件事情都做得好，但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只要你用心了，用自己的情去做，你就跟菩萨相应了。没有私心的布施那是真爱、纯爱，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wenda20130906 09:40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如果有私心的布施那不是纯爱、不是真爱。所以当你有这些想法、有压力的时候实际上说明你不是纯爱，如果你真的愿意帮助别人，你连这些执着都没有，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你连想都不要去想，很自然地就出来了，那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才叫真正的摩尼珠，真正地让自己的心和菩萨的心能够相应。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（是的，过后就觉得自己又执着了，想多了，觉得很难过）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你不能完全钻在佛理上的，否则你要去佛学院了，你一辈子也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行不了。如果你在佛学院，那就好好修你的心了，就没有修你的行为。但是也有很多的法门，叫人家做的，比方说叫人家做好事，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wenda20130906 09:40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不停去帮助别人，这是修行的。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实际上应该修心和修行融为一体，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那才是比较完美的。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很重要一点，是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怎么样来掌握这个相应法。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大家说我们都很喜欢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相应法，为什么？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我能够用佛的心去照亮人家，人家马上用佛心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回报我。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哎呀，这个办法太好了。如果我好心，一定会得到好报。如果不相应法呢？你好心，人家就给你坏的回报，你就不开心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了。但是你知道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怎么样来保持你的相应法呢？很重要的一点是加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持力，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如果没有加持力的话，你得不到这个相应法。比如我想对人家好， 如果你自己没有一种坚强的毅力和菩萨给你加持力，你能对人家好几天？就算我今天给你们讲了，你们很多人不笑的脸现在笑嘻嘻了，过一会儿走出去能坚持几分钟？告诉我，你们相应得了吗？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走出去的时候全都是菩萨，五分钟之后全部都是你们自己本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人了。加持力是很重要的。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一靠加持，二靠本性，三靠本身的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护持力。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加持是什么意思呢？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菩萨给你加持，我要坚定这个信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护持力是什么？ 是巩固自身的力量。你们今天很多人做生意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也好、做人也好，不就是靠着这三种力吗？第一个本性的力量：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本性的力量是我很善良，我愿意跟你好。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第二个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加持力：我知道</a:t>
            </a:r>
            <a:endParaRPr sz="270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要对你好，你这个人才会对我好。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有了这两种力了之后， 还有一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种护持力。护持力就是师父经常给你们讲的，犹如一个国家，夺取政权是容易的，巩固政权是困难的。这个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护持力就是说今天有愿力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：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我开始修心了，我明天就吃素，我明天就放生……很多人都有这种毛病，一碰到事情，“我一定，我一定……”感动得不得了，痛哭流涕。过几天人都不见了，愿力也没了。他就是没有一种叫护持力，他不懂得根源，他没有真正从根上了解这些事物的本来面目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就是什么都不懂。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今天只能给大家讲到这里了。希望大家要明白，我们今天在社会上、世界上生存的空间实际上是越来越小了。举个简单例子：我们经常讲一句话：“哎呀，这个世界怎么这么小？我在中国从来不认识你，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跑到澳洲突然间认识了你。”你们每一个人都会有这种感觉。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实际上这就是缘分的周转期越来越快了。也就是说，过去生中你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对他好了，很快地就回报你；你过去生中对他不好的，也很快就来报应你。我就碰到过好几个人了，其中一个过去他们本身就是好朋友认识的，在澳洲碰到后，“哎呀，我们在中国都没有好好交往”。两个人好得不得了，两个人就像镶嵌的工艺品一样，一起投资开公司，后来钱全部被他骗去了。师父一看就是来讨债的。也就是说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末法时期报应越来越快。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快到什么程度呢？快到上辈子你可能在中国投胎欠了他了，你这辈子跑到澳洲，他照样也会跑到澳洲来讨债。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很多投胎的孩子更厉害。从天上的，从地下的，全部全方位地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进攻，你只要一怀孕，不管你移民到哪里他都会跟着你过来，生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出来就来讨债了。就像有的父母，在中国被孩子讨债，现在父母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到澳洲来了，远隔千山万里，他孩子吵着也要移民，也能追到澳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洲来，继续讨。报应越来越快，逃不掉的。所以告诉大家越报越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快，赶紧学佛修心修行，千万不要再傻傻地以为活在这个世界上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我有时间、我有钱、我有名、有利。我告诉你们，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一切都是虚无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缥缈的。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想想看，你们有什么？你们什么都没有，你们走的时候也什么都没有。你们现在没有，你们过去没有，你们永远是没有的。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你们在人间这个色空法界想找出真的东西， 那是不可能的。都是假的，是空的。就像一个气泡一样， 吹一个气泡泡在灯光下会五颜六色，过一会儿“嘣”，什么都没有了。你们在假的当中想找出真的东西，可能吗？ 给你们一堆翡翠、珍珠、玛瑙，告诉你里面全是假的，你还要在里面拼命地找一个真的珍珠出来，可能吗？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我们人间的东西全都是虚妄的、全都是假的、是永远带不走的。所以，只有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“借假修真”是唯一出路。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560070"/>
            <a:ext cx="11541760" cy="56057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怎么样来保持你的相应法呢？很重要的一点是加持力，</a:t>
            </a: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......一靠加持，二靠本性，三靠本身的护持力。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相应佛缘合佛道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Wenda20170820A   05:51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学佛人出门如何避开天灾人祸；观世音菩萨的慈悲无限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听众：电视新闻中，现在发生车祸、恐怖袭击，天灾人祸也不少。师父，我们学佛人每次出去之前只要请观世音菩萨保佑我们一切平安，然后在路上多念经，就能避开这些天灾人祸吗？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答：那当然，肯定的（怎么跟观世音菩萨说呢？）求啊，“出门遇见观世音”，心里经常讲，出门就遇见观世音菩萨了，就这么讲。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9、学佛人出门如何避开天灾人祸；观世音菩萨的慈悲无限wenda20170820A_055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7095" y="953770"/>
            <a:ext cx="361315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Wenda20170820A   05:51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其实在家里心中有观世音菩萨，出门菩萨就跟着你跑（哦。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您说“你只要心中有观世音，出门观世音菩萨就跟着你跑”，实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际就是观世音菩萨的法身在保佑着，是吗？）对。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观世音菩萨真的很慈悲，观世音菩萨的光芒照到你，你一定会受到加持，你会有感觉的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（是）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观世音菩萨……你盯着她眼睛看，慢慢会看到她的慈悲，你就会看见观世音菩萨整个身体都是慈悲的，她就是一个表情这么盯着你看，她哪怕不看你，都是一种慈悲相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（观世音菩萨虽然慈悲，但是不听话的孩子，观世音菩萨会是什么样的心情呢，师父？）觉得很可惜啊。因为菩萨救不了，接下来护法神惩罚了。比方说，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Wenda20170820A   05:51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爸爸妈妈救不了这个孩子，最后被警察抓去了，妈妈只能流泪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。出门之前，我们心里想：观世音菩萨保佑我今天出门平安顺利。这样想就可以了，是这样吗？）对。台长出门一般都要念大悲咒的（几遍呢？）至少一遍。然后你心中要想：观世音菩萨在加持你（嗯）你自己获益的。你出门之后，“观世音菩萨加持我平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吉祥”，然后嘴巴里不停地念大悲咒，就可以了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（明白了。观世音菩萨是最慈悲的母亲，《西游记》里各个菩萨、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Wenda20170820A   05:51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神明都那么尊敬观世音菩萨，只要观世音菩萨出现，他们都特别尊敬，礼让三分）对。观世音菩萨真的很可爱，非常好，连佛陀都说，天上这么多菩萨，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没有一个慈悲及得过观世音菩萨的。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每个菩萨的慈悲或者每个菩萨成佛的渠道不一样，但是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观世音菩萨真的是慈悲的象征，整个佛界的慈悲象征，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明白吗？（明白。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其实末法时期，唯有慈悲可以化解一切灾难，正好相应了观世音菩萨大慈大悲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）很多事情靠打只能解决一时的问题，解决不了永远的问题。像两伊战争，你打他了，他打你了；你再打他，他再打你。打得一塌糊涂（打了多少年，冤冤相报何时了）我们小时候就看他们开始打，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Wenda20170820A   05:51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打了50多年了，还在打（明白了。师父，更加需要您弘扬佛法，弘扬中华传统文化来拯救众生）对啊（谢谢师父慈悲开示）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2020年澳大利亚_悉尼世界佛友见面会提问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和菩萨一样善良、一样慈悲，就有求必应，心佛合一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问：师父讲过，在度人过程中背业，求求菩萨，烧几张小房子，很快就可以消除。师父讲过灵的本性是清净的，但因为贪瞋痴发心所造的恶业，而不能见到自己的本性。同样道理，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我们如果能意识到自己目前的问题，并相信自己的本性是干净的、没有业障的，努力不造新业，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这样可以帮助我们更快地消除旧业吗？这样想问题，是不是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就是师父经常在《白话佛法》中讲到的相应法和实证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呢？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2020年澳大利亚_悉尼世界佛友见面会提问 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答：那当然。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你今天有境界，你求菩萨的时候，你的心和菩萨一样善良、一样慈悲，你有求必应，心佛合一。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多人为什么跪在菩萨面前求半天不灵？因为你想你的，菩萨想菩萨的。如果你今天想的是菩萨想的，求了能不灵吗？很多爸爸妈妈找孩子谈话的时候，妈妈讲妈妈的道理，孩子讲孩子的道理，他怎么会听你的呢？如果妈妈和孩子想的一样，孩子就听妈妈的。我们今天和观世音菩萨妈妈想的一样，观世音菩萨马上就会说：“孩子，加持你了。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若真修道人，不见世间过。修心即为修正己过。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人与道合为一佛。......如果你一天合了佛道，你这一天就是和佛菩萨走在一条道上，完全和佛菩萨一样，你就一天离开了六道。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如果你有佛的相应法，就是说你把你的身心全部成为佛菩萨一样，你再来感应世界上的任何事物，你所得到的都是佛的感应。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一靠加持，二靠本性，三靠本身的护持力。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白話佛法5-22《修心就是和宇宙意识合一》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如果正念一出来你的整个宇宙意识全都会合二为一。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也就是说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当你的脑子里想到正念的时候，你脑子里另外的意识就会和宇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宙的意识合二为一。举个简单例子，“哎呦，我看今天天气要下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雨了，我带把伞吧”。你是不是和宇宙合二为一了？在我们意识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中做人要讲道德， 不能去害人家啊，那么你在单位里一定做得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很好，大家都喜欢你。这就叫用宇宙的意识和人的意识。你的正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念和宇宙的正意识是合二为一的。也就是说我们现在拜着观世音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菩萨，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因为我们心中有慈悲，所以我们就能和观世音菩萨的慈悲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合二为一。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如果你今天拜观世音菩萨，但你又不懂得慈悲，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白話佛法5-22《修心就是和宇宙意识合一》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你说你怎么能够和观世音菩萨的气场接通？所以要完成这个功德，不要忘记啊，人的善念如果和天、地、人合而为一的话，那这个人做出来的就是功德啊。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心中想着善良的事、做着善良的行为，这个人才能顺应天时、符合佛道，这个人才能和天合二为一，这个人才能修成功德。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不要去管世间的过。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若真修道人，不见世间过。修心即为修正己过。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什么叫修心？修心就是修正己过。我修今天的心，因为我过去做错很多事情，所以我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要修正自己的过去、过失、过错。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否则修什么心？修行就是我要修正自己的行为，我自己的行为很差，我必须要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把行为修好；我过去做人很不道德，随地吐痰把细菌留给人家，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我现在必须要把这个行为修正；我过去心里老想着对人家不好、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人家对我不好，我觉得我这个是不对的，实际上也证明了我是错的，我就把自己这个概念修正过来，修正自己之过。学佛人就应该这样，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要懂得经常反省自己，要有容人之量。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我们做人要有容人之量，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三界唯心 万法唯识——200415《白话佛法》開示第42集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200415《白话佛法》開示第42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video fullScrn="0">
              <p:cMediaNode vol="90000"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三界唯心 万法唯识——200415《白话佛法》開示第42集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88950" y="734695"/>
            <a:ext cx="1137412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了知万法皆空，一切都是佛性的变现，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当你知道这些，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你的心却无罣碍，你的心才能破除心中的迷误和存物，这样，你的心中就会慢慢地无四相。能够远离四相，你就远离了障碍和罣碍，才能见到真佛。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你心中本性当中的佛，才能慢慢地在修行中显现出来，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才能用你人间的心修成和佛一样的境界，那就是佛教界经常讲的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“心佛合一”。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白话佛法精选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540490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如果一个修心的人容忍人家的气量都没有，你这个人怎么修得好心呢？所以，</a:t>
            </a:r>
            <a:r>
              <a:rPr sz="270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要把好的东西全部吸收变成自己的资粮，要把不好的东西警惕戒掉。修行人每天做的必须都是好事。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因为有观世音菩萨保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佑不会错的、不会有灾难，就活得开心。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金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言法语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若真修道人，不见世间过。修心即为修正己过。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wenda20130728A  04:26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4819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  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修偏成精怪了是怎么回事；精怪在哪个道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听众：一般的蛇精、鸡精，那种动物的精是修炼偏了修成精的，他怎么修偏了会修成精？那些精都是在什么道的？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答：比方说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这个人本来在修心，修正的心，自己修出一点功力之后，开始骗钱、骗人，在人间做很多不好的事情，这个时候地府的那些不好的东西就上他身了。</a:t>
            </a:r>
            <a:r>
              <a:rPr sz="2700" b="0">
                <a:effectLst/>
                <a:latin typeface="微软雅黑" panose="020B0503020204020204" pitchFamily="34" charset="-122"/>
                <a:cs typeface="微软雅黑" panose="020B0503020204020204" pitchFamily="34" charset="-122"/>
                <a:sym typeface="可可唯自强者强" panose="020B0503020204020204" charset="-128"/>
              </a:rPr>
              <a:t>继续修的话，他跟地府那些不好的东西就接上关系了，慢慢再继续修，一边修一边做坏事，一边修一边害人，</a:t>
            </a:r>
            <a:endParaRPr sz="2700" b="0">
              <a:effectLst/>
              <a:latin typeface="微软雅黑" panose="020B0503020204020204" pitchFamily="34" charset="-122"/>
              <a:cs typeface="微软雅黑" panose="020B0503020204020204" pitchFamily="34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《白话佛法·第五册》第十一篇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1、修偏成精怪了是怎么回事；精怪在哪个道wenda20130728A_042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310" y="987425"/>
            <a:ext cx="319405" cy="3098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288*5088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12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6.xml><?xml version="1.0" encoding="utf-8"?>
<p:tagLst xmlns:p="http://schemas.openxmlformats.org/presentationml/2006/main">
  <p:tag name="COMMONDATA" val="eyJoZGlkIjoiYjJjOTQxYzhjODMyMDAzZmE0MDJkMWFkNmJlNDkwYTUifQ=="/>
  <p:tag name="KSO_WPP_MARK_KEY" val="c0c10cd8-420c-4672-8cc6-f2572d417625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12708</Words>
  <Application>WPS 演示</Application>
  <PresentationFormat>宽屏</PresentationFormat>
  <Paragraphs>549</Paragraphs>
  <Slides>62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3" baseType="lpstr">
      <vt:lpstr>Arial</vt:lpstr>
      <vt:lpstr>宋体</vt:lpstr>
      <vt:lpstr>Wingdings</vt:lpstr>
      <vt:lpstr>微软雅黑</vt:lpstr>
      <vt:lpstr>Wingdings</vt:lpstr>
      <vt:lpstr>可可唯自强者强</vt:lpstr>
      <vt:lpstr>Yu Gothic UI</vt:lpstr>
      <vt:lpstr>Arial Unicode MS</vt:lpstr>
      <vt:lpstr>Calibri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ASUS</cp:lastModifiedBy>
  <cp:revision>213</cp:revision>
  <dcterms:created xsi:type="dcterms:W3CDTF">2019-06-19T02:08:00Z</dcterms:created>
  <dcterms:modified xsi:type="dcterms:W3CDTF">2023-08-04T13:24:07Z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FFBF1A6DD4764C2E8F61C9EF1BA73731</vt:lpwstr>
  </property>
</Properties>
</file>