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3" ContentType="audio/mp3"/>
  <Default Extension="mov" ContentType="video/quicktime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83" r:id="rId8"/>
    <p:sldId id="326" r:id="rId9"/>
    <p:sldId id="327" r:id="rId10"/>
    <p:sldId id="328" r:id="rId11"/>
    <p:sldId id="329" r:id="rId12"/>
    <p:sldId id="266" r:id="rId13"/>
    <p:sldId id="263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330" r:id="rId22"/>
    <p:sldId id="331" r:id="rId23"/>
    <p:sldId id="332" r:id="rId24"/>
    <p:sldId id="297" r:id="rId25"/>
    <p:sldId id="296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33" r:id="rId36"/>
    <p:sldId id="334" r:id="rId37"/>
    <p:sldId id="335" r:id="rId38"/>
    <p:sldId id="336" r:id="rId39"/>
    <p:sldId id="307" r:id="rId40"/>
    <p:sldId id="308" r:id="rId41"/>
    <p:sldId id="309" r:id="rId42"/>
    <p:sldId id="310" r:id="rId43"/>
    <p:sldId id="311" r:id="rId44"/>
    <p:sldId id="312" r:id="rId45"/>
    <p:sldId id="337" r:id="rId46"/>
    <p:sldId id="338" r:id="rId47"/>
    <p:sldId id="339" r:id="rId48"/>
    <p:sldId id="340" r:id="rId49"/>
    <p:sldId id="341" r:id="rId50"/>
    <p:sldId id="342" r:id="rId51"/>
    <p:sldId id="313" r:id="rId52"/>
    <p:sldId id="314" r:id="rId53"/>
    <p:sldId id="319" r:id="rId54"/>
    <p:sldId id="320" r:id="rId55"/>
    <p:sldId id="321" r:id="rId56"/>
    <p:sldId id="322" r:id="rId57"/>
    <p:sldId id="280" r:id="rId58"/>
    <p:sldId id="281" r:id="rId59"/>
    <p:sldId id="323" r:id="rId60"/>
    <p:sldId id="324" r:id="rId61"/>
    <p:sldId id="325" r:id="rId62"/>
    <p:sldId id="343" r:id="rId63"/>
    <p:sldId id="262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28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4.xml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0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1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3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5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2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3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5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6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7.xml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3.xml"/><Relationship Id="rId4" Type="http://schemas.openxmlformats.org/officeDocument/2006/relationships/image" Target="../media/image4.png"/><Relationship Id="rId3" Type="http://schemas.openxmlformats.org/officeDocument/2006/relationships/tags" Target="../tags/tag122.xml"/><Relationship Id="rId2" Type="http://schemas.microsoft.com/office/2007/relationships/media" Target="../media/media10.mov"/><Relationship Id="rId1" Type="http://schemas.openxmlformats.org/officeDocument/2006/relationships/video" Target="../media/media10.mo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给自己念三遍心经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顺境的时候，特别开心；逆境的时候，特别难过。因为你的结已经打进去了，很难过，得失心重。所以当烦恼来的时候，就没有办法把它破除。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只有当烦恼漏尽的时候，就没有烦恼了。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什么叫漏尽？就是把烦恼全部去除光。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烦恼漏尽了，才能看到心中的佛性。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你这个镜子在洗澡的时候，如果有热蒸汽，这个镜子是看不到你这个脸的；你只有把这个镜子擦干净了，你才能看见自己这张脸，你才能看见真正的你是谁。就像有些人经常说我都不要看我自己的脸了，我这个脸真的太讨厌了，凶得不得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057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要无心。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掏空了心不被自己的念头所控制、所动。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烦恼漏尽了，才能看到心中的佛性。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2018-11-10 澳洲·墨尔本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提问22  如何理解“把心掏空”？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问：师父在《白話佛法》第五册第十章讲“把心掏空，不被念头所控”，请问师父，怎么才能真正地把自己的心掏空？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把心掏空，就不要去想。很多事情不要去想，你就空了。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睡觉的时候，你脑子是不是空的？（是）不做梦的时候脑子是不是空的？（是的）那不是掏空了吗？你在正常醒着的时候，脑子不要乱想，那也叫掏空。就是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不要杂念纷飞，不要乱想，你脑子就是空的，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1、如何理解“把心掏空”？   2018-11-10 澳洲·墨尔本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9470" y="951865"/>
            <a:ext cx="342265" cy="3435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2018-11-10 澳洲·墨尔本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明白了吗？（谢谢師父慈悲开示）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shuohua20170505  11:45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如何正确理解“无明之人才是最有明之人”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男听众：同修觉得自己智慧不够，求菩萨指点怎样才能开启大智慧，结果晚上梦到一句话：无明之人才是最有明之人。后面还有师父的点评，师父说这个很重要，后面还说了很多，但是都忘记了。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同修醒来，在《白话佛法》中找到了一段话，感觉可以解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释这句“无明之人才是最有明之人”。《白话佛法》这样说：“一个人自己什么都不明白，还以为自己很明白的时候，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2、如何正确理解“无明之人才是最有明之人”shuohua20170505_114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9165" y="981710"/>
            <a:ext cx="376555" cy="3232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shuohua20170505  11:45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他的佛性是进不到他的心里的；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而只有当自己什么都不明白的时候，就相当于一个仓库把它掏空一样的时候，那么你才能装进真正的佛性。心要净心，要空。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只有把自己的心掏空，你才能接受一些更好的东西。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”同修在共修组提问时问过师父，但是他后悔没有把这个问题说清楚，所以想请师父进一步开示，这句话在实修、开启智慧中的重要意义。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答：他很聪明，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把师父这段白话佛法找出来，实际上他已经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很有悟性了。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像这种情况，很简单，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一个人不明白，无明之人，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shuohua20170505  11:45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他就没有悟性。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比方说，很多人无明，无明是什么？“我现在已经什么都明白了，我才……”中国话叫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大智若愚，好像什么都不懂，其实都懂，只是人家觉得你好像什么都不懂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就觉得你傻傻的，其实人不傻的，是这样吗？）不傻的。你说这个世界上谁傻啊？就是自以为聪明的人，以为他自己聪明。其实没有一个傻人的，真的傻人跑到马路上，把一百块钱往外面扔，不停地往外扔，这种人真的是傻瓜。连傻子都有一句话叫“傻进不傻出”，是不是？（是的）你说他傻，你骂他，他照样骂你；你说他傻，你打他一下，他照样打你。他做事情照样会精，会赚你便宜。傻子都会赚你便宜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shuohua20170505  11:45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哪有傻子啊？（是啊）感觉啊。每个人的概念、感觉，你心中认为他傻，他不傻的。还有很多人装傻，装得很好。但是装傻总比不装傻的人好：装傻至少还可以保护好自己；不装傻的人乱伤害别人，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那更不好。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wenda20131011  53:11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如何理解“了空”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女听众：《白话佛法》里有一篇叫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“修正自我，学会了空”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，里面说当你克服这些邪念之后，你就会明白“我以后会走向哪里”，为什么会这样呢？我不太明白。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答：举个简单例子：比方说你有一个皮夹子，里边有很多钱，掉在房间里找不着了。但是你的房间里堆满了杂物，你想找皮夹子，想拿钱出去买很重要的东西，找来找去找不到，你急不急？（嗯）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3、如何理解“了空”wenda20131011_531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9485" y="1002665"/>
            <a:ext cx="334010" cy="2882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wenda20131011  53:11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当你决定“了”，把这个房间腾空，“我彻底地找一找”，叫“了空”了，你是不是马上就发现你的本性了？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发现你要找的东西了？（噢，明白了）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明心开悟，常见佛性。把人间的顺逆境看得都是一样的。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顺境来了，我开心了，也是这样，我不就是吃三顿饭睡一个觉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吗？逆境来了，我不也是吃三顿饭睡一个觉吗？有什么了不起的？很多女孩子小的时候，爸爸妈妈给她买了一件新的连衣裙，喜欢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得不得了，想到第二天可以穿到学校里去给大家看， 那种幻想：“ 哇， 我是校花了！”想呀想，一个晚上也没有睡好觉。等到第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二天早上去学校，一转身不小心把漂亮的连衣裙撕坏了，那时不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是人家看“校花”，而是看“笑话”了。所以，人时刻在变化当中生存，时刻是在顺逆境当中生存。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顺境来了很自然地就过去了，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逆境来了也是很自然过去了。做生意也是， “我今天亏了一点钱了，唉，算了算了”。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不要捶胸顿足，难过啊，你的心脏就生病了。当逆境来的时候也不要不得了了，闯祸了，天塌下来了。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当顺境来了，我也能受；逆境来了，我也能受——我无所谓了。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今天顺逆境都随缘，要想得开啊。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当你把顺逆境都看成一样，你的心结就会打开了，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你藏在内心深处的结就会被你慢慢打开。所以人跟人接触，用我们现在的话讲叫“产生距离美”，其实这新名词在中国古代早就有了， 叫“ 君子之交淡如水”。一个人离得远一点反而感情越来越好，天天在一起就是经常会吵架啊。举个简单例子，夫妻也是这样的，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一天到晚在一起，客客气气过一辈子多好啊！天天在一起看着都麻烦，想着都讨厌，冤结都看出来了——本来都没有冤结了，看到后来都看出冤结了。你们不懂的，这句话很有哲理的，很多东西都是看出毛病出来的。比如你去买一个很喜欢的东西，很多女孩子就是买了一个包，看看就看得不顺眼了，越看越看出毛病了。为什么？她经常看，经常看，看到后来总会看出毛病出来的。所以夫妻也是这样，老在一起哪会没有毛病看出来的？还好你们现在是学佛了，不然谁会不看出对方的毛病呢？因为人的毛病就是喜欢看人家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的缺点，不喜欢看人家的优点，人家好的地方看不到的。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057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明心开悟，常见佛性。把人间的顺逆境看得都是一样的。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Wenda20180511   09:35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观世音菩萨对修行受阻同修的开示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一个师兄在弘法上遇到了阻碍，遇到了磨难，心里很不好受，想“为何我们心地善良的人帮助别人，却自己惹来了麻烦，人家在吃喝玩乐逍遥自在？”感叹弘法不易、做人难。他很委屈地跟观世音菩萨说了心里话，菩萨妈妈在梦里就告诉他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“现在天时到来，业障现前，不是你们所能左右的了，会有一大批虚假修行者被淘汰，没有如此大福报，必须受他们自己命运的牵绊，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4、观世音菩萨对修行受阻同修的开示wenda20180511_093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6630" y="980440"/>
            <a:ext cx="320040" cy="3321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Wenda20180511   09:35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菩萨也救不了他们。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只要经得起考验的佛弟子们，光明就会到来，黑暗很快会过去，请佛子们要有信心，要相信你们的师父，相信菩萨的法门，必会救度于你们，让你们不再受轮回之苦，今世修成正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果。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答：很好，观世音菩萨很关心我们（是啊，他受到了一些阻碍，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就在心里这么一想，菩萨马上就到梦里告诉他这些话）对啊。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一个人不能退转的，不能碰到一些阻碍就想退啊，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这就不是师父的好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孩子。再说，心灵法门非常好，爱国爱民，遵纪守法（对对对）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Wenda20180511   09:35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让所有心灵法门的人都在家里也可以修，对不对？（是，师父时时都教导我们要遵纪守法，爱国爱民，做一个对社会有用的人）有贡献、有意义的人。所以不能碰到一点点困难就“哎哟……”怎么样了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（师父，修行的路上会有更多的考验，经受得起考验，一个人就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上了一个台阶，境界也在提升，这样理解对吗？）那当然。比方说，你在大学里读书，也是有很多考验的，一个难题攻克了，又一个难题来了，一个难题攻克了，又一个难题来了。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你攻克一个难题，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Wenda20180511   09:35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不是上一个台阶吗？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（是的）战胜自己心灵的肮脏，战胜自己心灵的恐惧，战胜心里的烦恼，你不是每一个台阶都在上吗？很多人喜欢吹牛，战胜了自己的妄语，那么不就上个台阶了吗？死要面子，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战胜了自己死要面子，又上一个台阶了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（师父说得太对了。前几天，弟子听了一位菩萨的开示，太感动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了，“心灵法门是正法，让正法回家，让众生离苦，我碧霞元君也会护持心灵法门”，师父，您看这些大菩萨都在指引我们，在修行道路上让我们相信师父，相信法门，这样才能离苦得乐）对啊，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Wenda20180511   09:35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就是因为有很多人道心不坚定啊，明白吗？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（对啊。一个师兄逆境的时候，他就说：“这是菩萨对我的考验，我要向师父学习。”想想师父，他就会有动力，“我是师父的弟子，我和师父比，我这点算什么？”）对，这样最好啊，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你经常跟师父比比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……很多人说“哎哟，我很烦恼”，是师父烦还是你烦？你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经历的压力大，还是师父的压力大？你就明白了嘛（对啊，他常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常就这么想，“我跟师父比，哎呀，太渺小了”，他觉得马上就没有那么多烦恼了。看看师父的图片，听听师父法会上的开示，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Wenda20180511   09:35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他就觉得特别轻松法喜）很开心，非常开心（对。弟子希望能常常和师父吃“精神大餐”，希望师父能带我们去佛陀的故乡）好啊，以后一定会。现在印度也有心灵法门了。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Wenda20180216   39:50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台长开示“烦事无事，难事无心，顺随顺缘，一切无碍”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男听众：师父，您开示过“烦事无事，难事无心，顺随顺缘，一切无碍”。请问师父，如何理解和做到“烦事无事，难事无心”？是否就是无我？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答：对啊，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烦的事情你要把它当成没事情一样的，不要去理它。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人家骂你，你烦吗？你不要去理他，不就不烦了吗？人家说“哎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呀，这个饭店关门了”，你烦吗？最喜欢吃的饭店今天关门了，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5、台长开示“烦事无事，难事无心，顺随顺缘，一切无碍”wenda20180216_395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915" y="1012825"/>
            <a:ext cx="354330" cy="309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Wenda20180216   39:50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“烦事无事”啊，“没有关系的，再去找一家”不就得了？（是的）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“难事无心”，什么事情难了，你不要去把它罣碍，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就是无心，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无心罣碍，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不就是无心吗？什么难事啊？（师父，您说得太好了。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这个“顺随顺缘”就是随缘的意思吗？）对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（师父，您看您说的前三个“烦事无事，难事无心，顺随顺缘”，最终您又说了四个字“一切无碍”，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只要做到了前三个，就“一切无碍”，就是“跳出三界外，不在五行中”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？）对啊。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Wenda20180216   39:50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昨天师父凌晨四点多睡的，然后今天早上八点多钟起来，我在改我的第二本《佛言佛语》，我自己看了都非常有感触啊，这里面的佛言佛语真的给人很多启迪。你知道是怎么来的吗？就是我平时随缘给法师、弟子开示的时候，法师很有心，他们帮我记下来，记下来之后帮我整理，然后师父改一改就出来了。这第二本准备在印尼给你们。师父自己看了都很有启发，非常好。第一本已经有了，这是第二本，马上出版，国际书号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（哎呀，法喜充满，法喜充满。师父，您平时讲的这些，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Wenda20180216   39:50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我觉得就是来自于菩萨的那种智慧、灵感，是这样吗？）有的话我不想多讲，我就不讲了，都是你们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悟出来的。就像人的根本智一样，人的根本智就是人生最根本的智慧，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它已经超越了一般的智慧和聪明。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师父继续给大家讲，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修行修心要修出成果。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心中有时候产生怨气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或者恩怨，如果你不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用一种修心的方法把它里面深深的杂念挖出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来、把脑子里那些不好的东西深深地挖出来，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你想想看，如果冤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结不解决，这一辈子冤结何时了？永远不会结束的。大家一定要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明白修心一定要修出成果出来。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如果没有成果的人就是白修了，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否则你就一边在修心，一边在轮回当中打转。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表面上在修心修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行，实际上还在轮回当中打转。比如天天在念经求菩萨保佑我，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保佑我……而另一边在说人家的坏话，恨人家。想想看，你这么一恨，你不就是在轮回当中了吗？念经念了半天还是生气，你说有什么用？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念了半天还是恨人家，念了半天还是嫉妒人家，你说这个人修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心有什么用呢？很简单，就是没修好。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如果不改掉自己的习性，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下辈子叫你披毛戴角还，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就是下一辈子投胎一个动物。戴角的就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是牛呀、羊呀等；披毛，动物都有毛皮。所以大家想一想，如果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这辈子修不好，下辈子等你知道自己是一头马的时候，你真的是苦， 可怜啊。你们仔细看看动物的眼睛，跟人的眼睛差不多的，有些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人的眼睛你仔细看，像动物的眼睛一样。当一个人很恨人家的时候，他的眼睛冒出凶光，就跟动物一样。那些杀人的流氓，他要杀人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的时候，眼睛冒出那种凶光就叫狼眼。狼眼实际上就叫冷眼，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因为它出来的眼光是冷嗖嗖的。如果不好好修，下辈子变成动物。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我们要警钟长鸣。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菩萨是完全付出的。所以你想求真的道，你就必须完全付出。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没有一个人说学佛我不完全付出，我边学学，边贪瞋痴。如果你是贪瞋痴、不完全付出的人，这个人是学不好佛的、修不好心的、学不好道的。所以，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纠正即是道。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如果你知道自己在学佛之后，懂得纠正自己身上的毛病，实际上你就找到了道。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举个简单例子，你过去不是走在正道上，你找不到这条佛的道路，你不断地纠正自己的方向，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最后你不就是找到正道了吗？要不断纠正自己的错误，实际上就是找到了道，用现在的话就是叫拨乱反正。过去不懂规矩，过去做人嘻嘻哈哈、疯疯癫癫；现在稳重、规规矩矩，那不就叫拨乱反正了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吗？所以要知道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修行要见正道，纠正即是道。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057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修行修心要修出成果。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修行要见正道，纠正即是道。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如果你知道自己在学佛之后，懂得纠正自己身上的毛病，实际上你就找到了道。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wenda20160617  20:36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如何纠正惯性思维，使之转化为正思维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男听众：如何纠正自己的惯性思维，使之转化为菩萨的正思维？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答：你经常这么想，想到后来就形成习惯，叫惯性思维。你现在怎么样来转换？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首先，要看你这个惯性思维是正还是偏，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如果你觉得这个正的，你没有必要去改变它；如果你觉得这个思维是错了，那你就必须改变它。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改变它之后就不要去想它，而且要把正思维老在脑子里想。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什么叫正、什么叫偏？举个简单例子，你看别人很可怜，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6、如何纠正惯性思维，使之转化为正思维wenda20160617_203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8370" y="1002665"/>
            <a:ext cx="309880" cy="3003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wenda20160617  20:36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跪在马路上要饭，你过去偏思维，每次都这么想：“你看这种人有手有脚的，为什么活不好好干，要讨饭呢？”“这种人又不是自己赚不到钱，为什么不好好去打工呢？为什么要问我们给他钱？”你心里觉得对的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你到了一定的时候，境界高了，你有慈悲心了，觉得他们很可怜，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时候你就觉得，“经常这么想是不对的，我要把这个惯性思维改变过来。以后看见他们就要想：‘他们真可怜，现世报，你看他们有手、有脚都不想劳动。劳动是光荣的，劳动是非常好的一个事情。’”改过来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wenda20150320  27:58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台长对“理顺阴阳，修正佛道”的开示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女听众：在“理顺阴阳，修正佛道”这里面，您说我们人来到人间都是因缘，您说要学“五分法”，要把色、香、味、触、法，好好地都分开来修，这个什么意思啊？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答：就是说把你的眼睛归眼睛修，鼻子归鼻子修，嘴巴归嘴巴修，耳朵归耳朵修。就是你的感觉，就修感觉，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把感觉修得正，然后眼睛看出去的东西要正。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色、香、味、触、法，你感觉、接触人要正；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7、台长对“理顺阴阳，修正佛道”的开示wenda20150320_2758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6785" y="1034415"/>
            <a:ext cx="332740" cy="2997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wenda20150320  27:58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闻到的味道，去闻好味道；色，眼睛看出去的一切，都是看正能量，不看负能量。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那你说是不是要把它分开，全部修好了，加在一起不就对了吗？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（师父，那是不是也是说当我们面对一个事情比较复杂的时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候，它涉及到色、声、香、味、触、法，它可能是一个综合体，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这个时候我们可能一下子就迷惑进去了，这个时候要提醒自己，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要一个个地把它分开来分解，分解完了一个一个地去对治。这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样它再来的时候，我们才能够止住自己的贪念，是吗？）嗯，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wenda20150320  27:58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因为你贪念并不是从一个理念上来的。因为当你想贪的时候，你眼睛看到了，鼻子闻到了，耳朵听见了，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那些综合因素加在一起才会造成你的贪瞋痴的，所以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你必须每一个色、声、香、味、触、法把它全部抵制住，那你就等于每一个村口都把这个海浪挡住，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海浪就进不了你的村子了（嗯，谢谢师父开示）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若真修道人，不见世间过。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如果是一个真正学佛修行的人，他不会看见人家的过错，看不到人家的错误，是不见人过的。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人家都是好的，感恩人家，整天把人家往好的地方想，你就是好人。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人的毛病就是老把人家往坏的地方想。明明人家讲了一句很普通的话，但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你却在心想他是在讽刺我、他在诬蔑我、他在恨我……想想看，你得到的是什么？得到的是恨、是嫉妒、是讽刺，那些不好的肮脏的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垃圾全部进入你的心肺，你说你得到的是什么？你得到的就是这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些垃圾在你心中储存着。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当你恨人家的时候、想人家不好的时候，你想的东西实际上已经进入你的意识当中了，进入了第六意识。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第六意识是什么？是感觉。师父讲的第八意识实际上是已经接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近你的本性的东西了。所以当一个人做很坏的事情时，他下不定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决心，想想想，“我一定要去做，哪怕我死了也要去做。”那个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时候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实际上他的恶意识就进入到他的八识田中了，这个人这辈子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就肯定上不了天了，因为这是很难擦掉的东西。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第六意识，也叫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六感觉。比如他说要去看房子，在还没有去看这间房子的时候，在他的意识当中他感觉这间房子很差。等他跑过去看这间房子，是很差。如果你感觉这间房子好漂亮，一看很差，没希望了。这个意识已经在你的心中了。为什么有些人一看见有些东西就喜欢呢？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在他的六识当中已经储存了一块完整的记忆，我们叫记忆块，就像现在科学上讲的叫集成块一样。这个块已经是完全把它焊接在里面了，然后这个块就在你的第六意识当中储存。比如说我今天要去见这个人，这个人肯定很好，一看见他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首先是把他往好的地方想，把他往这个集成块当中融合；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所以你越看他越好，因为你有个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框框去把他套起来。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6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不要在做一件事情之前先在脑子里想很多，碰到了就碰到了。</a:t>
            </a:r>
            <a:r>
              <a:rPr sz="26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当然我所指的是在学佛当中。很多人为什么对人产生很多的矛盾和意见呢？</a:t>
            </a:r>
            <a:endParaRPr sz="26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因为有框框，这个框框怎么来的呢？我给你们举一个简单例子，师父今天在还没有见这个人之前，小于过来给师父说：“师父今天要见你的这个人，他曾经打过电话来，他讲话很粗鲁，还对师父不恭敬。”师父“啪”一下子，一块集成块到了第六意识当中了。其实这个人很好的。过一会儿他一进来，我怎么看他都不满意，他跟我讲话，我怎么都感觉他在讽刺我。因为小于的这个意念已经进入到了我的意识当中。所以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听人家讲这个人不好、讲那个人不好的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时候，实际上你已经接受了人家错误的信息，这个信息进入到了你的第六意识当中，就会损害你的一种正常的思维。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举个简单例子，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突然之间给你们宣布一件事情，说某个人意识有问题。当你们再看这一个人，你们的感觉马上就不一样了。又比如师父告诉你们说：“这个人已经是晚期了，还有几个星期可以活。”大家全部都是一种怜悯的眼睛看他。如果告诉你们，这个人会毁道，而且身上灵性很多。他只要一进来，你们每一个人都会躲开他。也就是说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一个人的意识当中所产生的一种负效应，就是负面的效应，非常非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常地重要。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6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学佛也是这样。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你怎么样来坚定自己的信心？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你不能被任何你所旁听到的、所让你感官感觉到的——就是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你的眼耳鼻舌身意，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你不能让这些东西接受一些不好的东西， 来影响你要走的这条道。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人家只要给你说：“我告诉你， 听人家说卢臺長法门怎么怎么……”你就告诉他：“你不要告诉我，我不听。”如果你一听就坏了，因为你没有把好的东西听进去，而把不好的东西听进去了，你的烦恼就生起了。所以聪明的人，人家跟你说：“这个人怎么怎么的……”你可以告诉他：“你不要告诉我，我不要听。” 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学佛也是这样的，你不该看的东西，你不要去看，你想准了自己的道就好好走下去。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管住意识，顺逆随缘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2057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若真修道人，不见世间过。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wenda20151025A  56:31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师父开示“世间是没有是非、黑白、善恶、对错”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男听众：师父曾经讲过一句话，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“世间是没有是非、黑白、善恶、对错”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，这是不是包含着世间的一切法？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答：对啊。世间有什么对错啊？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有轮回就是有罪业、就是有善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业，实际上大家就是在报这个业，有什么对、什么错的啊？！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举个最简单例子你就明白了，烧饭的时候今天酱油放上去了，放得太多了，是不是颜色就红了？（对）你说这是对还是错了？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8、师父开示“世间是没有是非、黑白、善恶、对错”wenda20151025A_563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8850" y="982345"/>
            <a:ext cx="309880" cy="309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wenda20151025A  56:31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它放进去它就会红；盐放得多了它就咸，这有什么对错啊？（对）是你放的，只要放了盐了它就咸了；你只要今天油加得多了，菜就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漂在油上，你说有什么对错？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（嗯，所以这世间都是由缘分组成的，所以我们能够保持这个理念的话，就会在人间过得比较自由快乐，对吧？）对。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你懂得这个道理，你当然就活得自在一点了；你不懂得这个道理，你天天活在痛苦当中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（嗯。因为有人认为自己能力比别人好，但是不能位居高位，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所以他们会走错路）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Wenda20170702B   02:58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如何理解“若真修道人，不见世间过”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女听众：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“若真修道人，不见世间过”。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最近我发现一个现象：如果我们去看别人的缺点，然后心中很在意的话，实际上就会吸收别人的业障，甚至在无形当中学到别人的这些缺点；那么看到别人的优点和佛性的地方，就会学到别人佛性的地方。是这样吗，师父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答：是这样，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你把人家坏的东西看到你的眼睛里，看到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你的心里，你不就是有坏的东西在了？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举个简单例子，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9、如何理解“若真修道人，不见世间过”wenda20170702B_0258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310" y="980440"/>
            <a:ext cx="323215" cy="2908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Wenda20170702B   02:58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在马路上看见人家随地大小便，你说：“好，我为了抓到你的证据，我把你的大便拿到家里来放着，过两天我去报警。”那你说你家里有没有脏的粪便啊？就这个道理。你把人家看进去了就看进去，但是每个人不一样，若见世人过，只是这个人没修好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实际上这是最初级阶段的，你到了高级阶段，看见人家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不好你要讲出来，你不讲出来你就是小乘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——管自己，休管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他人瓦上霜（嗯）那你说菩萨、大菩萨下来救人，“我不管你了，‘不见世人过’”，像师父今天，我不见你们的“过”的话，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Wenda20170702B   02:58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我还能带领你们好好修心啊？你们一个个怎么改身上的毛病？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（明白，师父。就是说我们不要把对方的业障看到心里面，还是要指出来）这是学佛的初级阶段，学到后来像护法神、像大菩萨了，你就必须要讲人家的缺点了。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要无心。......掏空了心不被自己的念头所控制、所动。......烦恼漏尽了，才能看到心中的佛性。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明心开悟，常见佛性。把人间的顺逆境看得都是一样的。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修行修心要修出成果。......修行要见正道，纠正即是道。......若真修道人，不见世间过。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白话佛法五《11、相应佛缘合佛道》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不要去管世间的过。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若真修道人，不见世间过。修心即为修正己过。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什么叫修心？修心就是修正己过。我修今天的心，因为我过去做错很多事情，所以我要修正自己的过去、过失、过错。否则修什么心？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修行就是我要修正自己的行为，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自己的行为很差，我必须要把行为修好；我过去做人很不道德，随地吐痰把细菌留给人家，我现在必须要把这个行为修正；我过去心里老想着对人家不好、人家对我不好，我觉得我这个是不对的，实际上也证明了我是错的，我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把自己这个概念修正过来，修正自己之过。学佛人就应该这样，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要懂得经常反省自己，要有容人之量。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我们做人要有容人之量，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白话佛法五《11、相应佛缘合佛道》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如果一个修心的人容忍人家的气量都没有，你这个人怎么修得好心呢？所以，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要把好的东西全部吸收变成自己的资粮，要把不好的东西警惕戒掉。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修行人每天做的必须都是好事。因为有观世音菩萨保佑不会错的、不会有灾难，就活得开心。天天开开心心，心宽体胖，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人与道合为一佛。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人在人间和学的佛道已经合成一体了，即人与道合成一体了，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你这个人实际上在人间就是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合佛道。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合佛道是什么意思呢？就是跟佛菩萨合在一条道上了。我们今天能够做一天的合佛道，我们一天就是佛；我们做两天的合佛道，我们就是两天的佛。但有一个最重要的事情要记住，因为你合了佛道之后，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白话佛法五《11、相应佛缘合佛道》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如果你一天合了佛道，你这一天就是和佛菩萨走在一条道上，完全和佛菩萨一样，你就一天离开了六道。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但是你们每一天都有可能活在六道里，因为当你生气的时候、你难过的时候、你生病的时候，实际上都是在地府里；你开心的时候，你在天上。如果你真正和佛菩萨的道合在一起了，你就在人间脱离六道轮回了；因为佛的道是远离六道，是脱离了六道的轮回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学佛的人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要无心。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不要把什么事情都挂在心上，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挂在心上你就会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痛苦，痛苦之后你就会伤心的，伤心之后，你心中就会打一个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结，叫心结。听得懂吗？所以师父不管什么结都不喜欢挂在办公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室里，因为任何有结的东西，结都是打起来、绕起来，实际上就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跟你心中打结一样，解不开啊。听得懂吗？你们一个不开心就是一个结，一个难过就是一个结，一个嫉妒又是一个结，一个恨人家又是一个结……想想看，你怎么样能够把这些结化解开呢？而且你们知道像绳子一样，刚刚打个结的绳子你马上可以把它解开，等到一段时间之后你解都解不开了。所以说心结也是这样，打不开心结呀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静定是观照——200425白话佛法开示第53集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静定是观照——200425白话佛法开示第53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video fullScrn="0">
              <p:cMediaNode vol="9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静定是观照——200425白话佛法开示第53集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行愿和行门都非常重要。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行门就等于我们找一个方向去行自己的愿。一个人随时在静定中——安静和安定中，要经常检点自己，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要知道什么是修行人，想做什么样的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修行人，是永远严格检查自己的人，永远观照自己的人。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靠别人盯住你，就不叫“观自在”；只有自己观察自己的行为做得对不对，就是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观察自己行为在不在你的本性中，观自在。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随时检查自己的心理行为和思维，不断纠正自己的思想、检查自己行为的人才是修行人。脑子动不动想：“我这样是不是违背了菩萨的教诲？我这样是不是不像一位菩萨？”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因为时间太长了。报道说为什么有人会突然动手杀死老婆，就是心结没有打开啊。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师父给大家讲，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掏空了心不被自己的念头所控制、所动。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我今天心没有了，我就没有念头出来了。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这个彩票是我买的，是我送给隔壁邻居做生日礼物的，没有想到给中奖了。难过啊，不开心了吧？然后就想能不能分给我一点？人家就是不给，你就打了个心结。如果他的心是掏空了，他看穿了，“我给你就给你了，给了人家就不是我的事情了”。那样你就不会伤心，不会难过了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你掏空了的话，就是中了六合彩，对你有什么影响呢？空了。如果脑子里一想：“最好我能要回几万块，多开心呀！”但是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心是空的，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“我无所谓的，关我什么事情呀，没有就没有了”。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心就会把你的念头打掉。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如果一个念头起了，“这个钱我一定要拿回来的，是我给他的”。这个意念一起，心生烦恼。但如果心是空的，“我无所谓，算了算了”。不想了，就没烦恼了。空心就这点好， 可以把坏念头打掉。比方说，这个老婆天天想“我最不喜欢老公讲这一句话了”，她心里已经有一个芥蒂了，她心没有空。好了，有一天他老公又讲这句话了。她的念头一起，“你这个神经病，怎么又讲了？”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这个时候她这个念头一到，跟心连上了，“嘭”——她发脾气了，把东西就扔过去了。就是让你们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不要有心，哪怕有念头出来，也要去掉。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在心中已经有了一个基础了，然后什么东西进来，它就很快茁壮成长。就像一个坏的根苗一样，到了好的土壤里它也会长，一个坏的种子到了好的土壤里它也长。我暂且把你们的心作为一个好的土壤，但是你已经种下去了一颗不好的种子了，所以当这个种子一发芽的时候，出来的全是不好的。你们能怪这个土壤不好吗？这个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土壤就是你的本性。你本性是好的，但是你种下去的因不好，果一定不好。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因为你打了心结之后，你会把顺逆看得比较重。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16*5016*766*766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8.xml><?xml version="1.0" encoding="utf-8"?>
<p:tagLst xmlns:p="http://schemas.openxmlformats.org/presentationml/2006/main">
  <p:tag name="COMMONDATA" val="eyJoZGlkIjoiM2M3ZTRkYjgwMTJkMzhiODRiMDQwYmM5ODcxMWRlOTEifQ=="/>
  <p:tag name="KSO_WPP_MARK_KEY" val="c0c10cd8-420c-4672-8cc6-f2572d41762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13009</Words>
  <Application>WPS 演示</Application>
  <PresentationFormat>宽屏</PresentationFormat>
  <Paragraphs>522</Paragraphs>
  <Slides>62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3" baseType="lpstr">
      <vt:lpstr>Arial</vt:lpstr>
      <vt:lpstr>宋体</vt:lpstr>
      <vt:lpstr>Wingdings</vt:lpstr>
      <vt:lpstr>微软雅黑</vt:lpstr>
      <vt:lpstr>Wingdings</vt:lpstr>
      <vt:lpstr>可可唯自强者强</vt:lpstr>
      <vt:lpstr>Yu Gothic UI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Vina .</cp:lastModifiedBy>
  <cp:revision>209</cp:revision>
  <dcterms:created xsi:type="dcterms:W3CDTF">2019-06-19T02:08:00Z</dcterms:created>
  <dcterms:modified xsi:type="dcterms:W3CDTF">2023-08-03T05:09:59Z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FFBF1A6DD4764C2E8F61C9EF1BA73731</vt:lpwstr>
  </property>
</Properties>
</file>